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90" r:id="rId2"/>
    <p:sldId id="287" r:id="rId3"/>
    <p:sldId id="257" r:id="rId4"/>
    <p:sldId id="258" r:id="rId5"/>
    <p:sldId id="260" r:id="rId6"/>
    <p:sldId id="259" r:id="rId7"/>
    <p:sldId id="284" r:id="rId8"/>
    <p:sldId id="263" r:id="rId9"/>
    <p:sldId id="261" r:id="rId10"/>
    <p:sldId id="264" r:id="rId11"/>
    <p:sldId id="285" r:id="rId12"/>
    <p:sldId id="286" r:id="rId13"/>
    <p:sldId id="265" r:id="rId14"/>
    <p:sldId id="289" r:id="rId15"/>
    <p:sldId id="267" r:id="rId16"/>
    <p:sldId id="266" r:id="rId17"/>
    <p:sldId id="268" r:id="rId18"/>
    <p:sldId id="269" r:id="rId19"/>
    <p:sldId id="270" r:id="rId20"/>
    <p:sldId id="280" r:id="rId21"/>
    <p:sldId id="283" r:id="rId22"/>
    <p:sldId id="282" r:id="rId23"/>
    <p:sldId id="288" r:id="rId24"/>
  </p:sldIdLst>
  <p:sldSz cx="5854700" cy="3295650"/>
  <p:notesSz cx="5854700" cy="32956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631"/>
    <a:srgbClr val="2C6797"/>
    <a:srgbClr val="B9B9B9"/>
    <a:srgbClr val="133754"/>
    <a:srgbClr val="B1B5BB"/>
    <a:srgbClr val="374151"/>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F51B6-065A-4F1F-B294-7FA8FA95F3B1}" v="1012" dt="2024-02-02T03:10:06.8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0" autoAdjust="0"/>
  </p:normalViewPr>
  <p:slideViewPr>
    <p:cSldViewPr>
      <p:cViewPr varScale="1">
        <p:scale>
          <a:sx n="167" d="100"/>
          <a:sy n="167" d="100"/>
        </p:scale>
        <p:origin x="792" y="10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nder adunuri" userId="c4d0a78d1348cc91" providerId="LiveId" clId="{36BF51B6-065A-4F1F-B294-7FA8FA95F3B1}"/>
    <pc:docChg chg="undo redo custSel addSld delSld modSld sldOrd">
      <pc:chgData name="surender adunuri" userId="c4d0a78d1348cc91" providerId="LiveId" clId="{36BF51B6-065A-4F1F-B294-7FA8FA95F3B1}" dt="2024-02-02T03:16:22.655" v="6065" actId="2696"/>
      <pc:docMkLst>
        <pc:docMk/>
      </pc:docMkLst>
      <pc:sldChg chg="addSp delSp modSp add del mod delAnim modAnim">
        <pc:chgData name="surender adunuri" userId="c4d0a78d1348cc91" providerId="LiveId" clId="{36BF51B6-065A-4F1F-B294-7FA8FA95F3B1}" dt="2024-02-02T03:04:48.836" v="5582" actId="47"/>
        <pc:sldMkLst>
          <pc:docMk/>
          <pc:sldMk cId="0" sldId="256"/>
        </pc:sldMkLst>
        <pc:spChg chg="del mod">
          <ac:chgData name="surender adunuri" userId="c4d0a78d1348cc91" providerId="LiveId" clId="{36BF51B6-065A-4F1F-B294-7FA8FA95F3B1}" dt="2024-01-30T18:02:11.534" v="55"/>
          <ac:spMkLst>
            <pc:docMk/>
            <pc:sldMk cId="0" sldId="256"/>
            <ac:spMk id="2" creationId="{00000000-0000-0000-0000-000000000000}"/>
          </ac:spMkLst>
        </pc:spChg>
        <pc:spChg chg="del mod">
          <ac:chgData name="surender adunuri" userId="c4d0a78d1348cc91" providerId="LiveId" clId="{36BF51B6-065A-4F1F-B294-7FA8FA95F3B1}" dt="2024-01-31T09:04:35.864" v="1814"/>
          <ac:spMkLst>
            <pc:docMk/>
            <pc:sldMk cId="0" sldId="256"/>
            <ac:spMk id="3" creationId="{00000000-0000-0000-0000-000000000000}"/>
          </ac:spMkLst>
        </pc:spChg>
        <pc:spChg chg="add del mod">
          <ac:chgData name="surender adunuri" userId="c4d0a78d1348cc91" providerId="LiveId" clId="{36BF51B6-065A-4F1F-B294-7FA8FA95F3B1}" dt="2024-01-31T09:12:00.123" v="1946"/>
          <ac:spMkLst>
            <pc:docMk/>
            <pc:sldMk cId="0" sldId="256"/>
            <ac:spMk id="4" creationId="{F5A826FC-7A58-CE55-EF35-176B02A64B4D}"/>
          </ac:spMkLst>
        </pc:spChg>
        <pc:spChg chg="add del">
          <ac:chgData name="surender adunuri" userId="c4d0a78d1348cc91" providerId="LiveId" clId="{36BF51B6-065A-4F1F-B294-7FA8FA95F3B1}" dt="2024-01-31T06:02:43.290" v="1008" actId="22"/>
          <ac:spMkLst>
            <pc:docMk/>
            <pc:sldMk cId="0" sldId="256"/>
            <ac:spMk id="7" creationId="{13EB1F6A-E2EC-85EE-0C73-CFDA53585498}"/>
          </ac:spMkLst>
        </pc:spChg>
        <pc:spChg chg="add del mod">
          <ac:chgData name="surender adunuri" userId="c4d0a78d1348cc91" providerId="LiveId" clId="{36BF51B6-065A-4F1F-B294-7FA8FA95F3B1}" dt="2024-02-01T20:14:29.974" v="5579" actId="1076"/>
          <ac:spMkLst>
            <pc:docMk/>
            <pc:sldMk cId="0" sldId="256"/>
            <ac:spMk id="9" creationId="{32977D5E-3388-48CE-4183-C588385B38D6}"/>
          </ac:spMkLst>
        </pc:spChg>
        <pc:picChg chg="add del mod">
          <ac:chgData name="surender adunuri" userId="c4d0a78d1348cc91" providerId="LiveId" clId="{36BF51B6-065A-4F1F-B294-7FA8FA95F3B1}" dt="2024-01-31T05:45:39.987" v="652" actId="22"/>
          <ac:picMkLst>
            <pc:docMk/>
            <pc:sldMk cId="0" sldId="256"/>
            <ac:picMk id="4" creationId="{6355B6D4-5793-0009-2344-DDEC540C0D6F}"/>
          </ac:picMkLst>
        </pc:picChg>
        <pc:picChg chg="add mod ord">
          <ac:chgData name="surender adunuri" userId="c4d0a78d1348cc91" providerId="LiveId" clId="{36BF51B6-065A-4F1F-B294-7FA8FA95F3B1}" dt="2024-01-31T08:18:57.355" v="1764" actId="14861"/>
          <ac:picMkLst>
            <pc:docMk/>
            <pc:sldMk cId="0" sldId="256"/>
            <ac:picMk id="5" creationId="{BEE86141-1ABB-7E3D-1B99-CE8929D83BB9}"/>
          </ac:picMkLst>
        </pc:picChg>
      </pc:sldChg>
      <pc:sldChg chg="modSp mod addAnim delAnim modAnim">
        <pc:chgData name="surender adunuri" userId="c4d0a78d1348cc91" providerId="LiveId" clId="{36BF51B6-065A-4F1F-B294-7FA8FA95F3B1}" dt="2024-02-01T18:16:05.044" v="3280" actId="20577"/>
        <pc:sldMkLst>
          <pc:docMk/>
          <pc:sldMk cId="0" sldId="257"/>
        </pc:sldMkLst>
        <pc:spChg chg="mod">
          <ac:chgData name="surender adunuri" userId="c4d0a78d1348cc91" providerId="LiveId" clId="{36BF51B6-065A-4F1F-B294-7FA8FA95F3B1}" dt="2024-02-01T18:16:00.715" v="3279" actId="20577"/>
          <ac:spMkLst>
            <pc:docMk/>
            <pc:sldMk cId="0" sldId="257"/>
            <ac:spMk id="18" creationId="{00000000-0000-0000-0000-000000000000}"/>
          </ac:spMkLst>
        </pc:spChg>
        <pc:spChg chg="mod">
          <ac:chgData name="surender adunuri" userId="c4d0a78d1348cc91" providerId="LiveId" clId="{36BF51B6-065A-4F1F-B294-7FA8FA95F3B1}" dt="2024-02-01T15:16:31.641" v="2568" actId="1076"/>
          <ac:spMkLst>
            <pc:docMk/>
            <pc:sldMk cId="0" sldId="257"/>
            <ac:spMk id="19" creationId="{00000000-0000-0000-0000-000000000000}"/>
          </ac:spMkLst>
        </pc:spChg>
        <pc:spChg chg="mod">
          <ac:chgData name="surender adunuri" userId="c4d0a78d1348cc91" providerId="LiveId" clId="{36BF51B6-065A-4F1F-B294-7FA8FA95F3B1}" dt="2024-02-01T18:15:39.722" v="3244" actId="1076"/>
          <ac:spMkLst>
            <pc:docMk/>
            <pc:sldMk cId="0" sldId="257"/>
            <ac:spMk id="20" creationId="{00000000-0000-0000-0000-000000000000}"/>
          </ac:spMkLst>
        </pc:spChg>
        <pc:spChg chg="mod">
          <ac:chgData name="surender adunuri" userId="c4d0a78d1348cc91" providerId="LiveId" clId="{36BF51B6-065A-4F1F-B294-7FA8FA95F3B1}" dt="2024-02-01T18:16:05.044" v="3280" actId="20577"/>
          <ac:spMkLst>
            <pc:docMk/>
            <pc:sldMk cId="0" sldId="257"/>
            <ac:spMk id="21" creationId="{00000000-0000-0000-0000-000000000000}"/>
          </ac:spMkLst>
        </pc:spChg>
      </pc:sldChg>
      <pc:sldChg chg="modSp mod modAnim">
        <pc:chgData name="surender adunuri" userId="c4d0a78d1348cc91" providerId="LiveId" clId="{36BF51B6-065A-4F1F-B294-7FA8FA95F3B1}" dt="2024-02-01T15:46:04.621" v="2599" actId="14100"/>
        <pc:sldMkLst>
          <pc:docMk/>
          <pc:sldMk cId="0" sldId="258"/>
        </pc:sldMkLst>
        <pc:spChg chg="mod">
          <ac:chgData name="surender adunuri" userId="c4d0a78d1348cc91" providerId="LiveId" clId="{36BF51B6-065A-4F1F-B294-7FA8FA95F3B1}" dt="2024-02-01T15:45:28.528" v="2598" actId="1076"/>
          <ac:spMkLst>
            <pc:docMk/>
            <pc:sldMk cId="0" sldId="258"/>
            <ac:spMk id="18" creationId="{00000000-0000-0000-0000-000000000000}"/>
          </ac:spMkLst>
        </pc:spChg>
        <pc:spChg chg="mod">
          <ac:chgData name="surender adunuri" userId="c4d0a78d1348cc91" providerId="LiveId" clId="{36BF51B6-065A-4F1F-B294-7FA8FA95F3B1}" dt="2024-02-01T15:46:04.621" v="2599" actId="14100"/>
          <ac:spMkLst>
            <pc:docMk/>
            <pc:sldMk cId="0" sldId="258"/>
            <ac:spMk id="19" creationId="{00000000-0000-0000-0000-000000000000}"/>
          </ac:spMkLst>
        </pc:spChg>
        <pc:picChg chg="mod">
          <ac:chgData name="surender adunuri" userId="c4d0a78d1348cc91" providerId="LiveId" clId="{36BF51B6-065A-4F1F-B294-7FA8FA95F3B1}" dt="2024-01-31T04:42:34.964" v="459" actId="1076"/>
          <ac:picMkLst>
            <pc:docMk/>
            <pc:sldMk cId="0" sldId="258"/>
            <ac:picMk id="20" creationId="{00000000-0000-0000-0000-000000000000}"/>
          </ac:picMkLst>
        </pc:picChg>
      </pc:sldChg>
      <pc:sldChg chg="modSp mod">
        <pc:chgData name="surender adunuri" userId="c4d0a78d1348cc91" providerId="LiveId" clId="{36BF51B6-065A-4F1F-B294-7FA8FA95F3B1}" dt="2024-02-01T16:10:41.203" v="2647" actId="1076"/>
        <pc:sldMkLst>
          <pc:docMk/>
          <pc:sldMk cId="0" sldId="259"/>
        </pc:sldMkLst>
        <pc:spChg chg="mod">
          <ac:chgData name="surender adunuri" userId="c4d0a78d1348cc91" providerId="LiveId" clId="{36BF51B6-065A-4F1F-B294-7FA8FA95F3B1}" dt="2024-02-01T16:10:26.204" v="2644" actId="1076"/>
          <ac:spMkLst>
            <pc:docMk/>
            <pc:sldMk cId="0" sldId="259"/>
            <ac:spMk id="2" creationId="{00000000-0000-0000-0000-000000000000}"/>
          </ac:spMkLst>
        </pc:spChg>
        <pc:spChg chg="mod">
          <ac:chgData name="surender adunuri" userId="c4d0a78d1348cc91" providerId="LiveId" clId="{36BF51B6-065A-4F1F-B294-7FA8FA95F3B1}" dt="2024-02-01T16:10:41.203" v="2647" actId="1076"/>
          <ac:spMkLst>
            <pc:docMk/>
            <pc:sldMk cId="0" sldId="259"/>
            <ac:spMk id="3" creationId="{00000000-0000-0000-0000-000000000000}"/>
          </ac:spMkLst>
        </pc:spChg>
        <pc:grpChg chg="mod">
          <ac:chgData name="surender adunuri" userId="c4d0a78d1348cc91" providerId="LiveId" clId="{36BF51B6-065A-4F1F-B294-7FA8FA95F3B1}" dt="2024-02-01T16:10:31.890" v="2645" actId="1076"/>
          <ac:grpSpMkLst>
            <pc:docMk/>
            <pc:sldMk cId="0" sldId="259"/>
            <ac:grpSpMk id="4" creationId="{00000000-0000-0000-0000-000000000000}"/>
          </ac:grpSpMkLst>
        </pc:grpChg>
        <pc:grpChg chg="mod">
          <ac:chgData name="surender adunuri" userId="c4d0a78d1348cc91" providerId="LiveId" clId="{36BF51B6-065A-4F1F-B294-7FA8FA95F3B1}" dt="2024-02-01T16:10:20.931" v="2643" actId="1076"/>
          <ac:grpSpMkLst>
            <pc:docMk/>
            <pc:sldMk cId="0" sldId="259"/>
            <ac:grpSpMk id="8" creationId="{00000000-0000-0000-0000-000000000000}"/>
          </ac:grpSpMkLst>
        </pc:grpChg>
      </pc:sldChg>
      <pc:sldChg chg="addSp modSp mod ord">
        <pc:chgData name="surender adunuri" userId="c4d0a78d1348cc91" providerId="LiveId" clId="{36BF51B6-065A-4F1F-B294-7FA8FA95F3B1}" dt="2024-01-31T09:37:39.549" v="1977"/>
        <pc:sldMkLst>
          <pc:docMk/>
          <pc:sldMk cId="0" sldId="260"/>
        </pc:sldMkLst>
        <pc:picChg chg="add mod">
          <ac:chgData name="surender adunuri" userId="c4d0a78d1348cc91" providerId="LiveId" clId="{36BF51B6-065A-4F1F-B294-7FA8FA95F3B1}" dt="2024-01-31T05:08:03.003" v="502" actId="1038"/>
          <ac:picMkLst>
            <pc:docMk/>
            <pc:sldMk cId="0" sldId="260"/>
            <ac:picMk id="23" creationId="{E971D4DF-5AA7-AFDE-1AC4-D2FD54841B77}"/>
          </ac:picMkLst>
        </pc:picChg>
      </pc:sldChg>
      <pc:sldChg chg="addSp delSp modSp mod">
        <pc:chgData name="surender adunuri" userId="c4d0a78d1348cc91" providerId="LiveId" clId="{36BF51B6-065A-4F1F-B294-7FA8FA95F3B1}" dt="2024-02-01T18:26:36.511" v="3949" actId="1076"/>
        <pc:sldMkLst>
          <pc:docMk/>
          <pc:sldMk cId="0" sldId="261"/>
        </pc:sldMkLst>
        <pc:spChg chg="del mod">
          <ac:chgData name="surender adunuri" userId="c4d0a78d1348cc91" providerId="LiveId" clId="{36BF51B6-065A-4F1F-B294-7FA8FA95F3B1}" dt="2024-01-31T05:16:07.369" v="511"/>
          <ac:spMkLst>
            <pc:docMk/>
            <pc:sldMk cId="0" sldId="261"/>
            <ac:spMk id="16" creationId="{00000000-0000-0000-0000-000000000000}"/>
          </ac:spMkLst>
        </pc:spChg>
        <pc:spChg chg="mod">
          <ac:chgData name="surender adunuri" userId="c4d0a78d1348cc91" providerId="LiveId" clId="{36BF51B6-065A-4F1F-B294-7FA8FA95F3B1}" dt="2024-01-31T05:30:45.190" v="587" actId="1076"/>
          <ac:spMkLst>
            <pc:docMk/>
            <pc:sldMk cId="0" sldId="261"/>
            <ac:spMk id="17" creationId="{00000000-0000-0000-0000-000000000000}"/>
          </ac:spMkLst>
        </pc:spChg>
        <pc:spChg chg="del mod">
          <ac:chgData name="surender adunuri" userId="c4d0a78d1348cc91" providerId="LiveId" clId="{36BF51B6-065A-4F1F-B294-7FA8FA95F3B1}" dt="2024-01-31T05:16:19.143" v="515"/>
          <ac:spMkLst>
            <pc:docMk/>
            <pc:sldMk cId="0" sldId="261"/>
            <ac:spMk id="18" creationId="{00000000-0000-0000-0000-000000000000}"/>
          </ac:spMkLst>
        </pc:spChg>
        <pc:spChg chg="mod">
          <ac:chgData name="surender adunuri" userId="c4d0a78d1348cc91" providerId="LiveId" clId="{36BF51B6-065A-4F1F-B294-7FA8FA95F3B1}" dt="2024-01-31T05:33:19.575" v="617" actId="1076"/>
          <ac:spMkLst>
            <pc:docMk/>
            <pc:sldMk cId="0" sldId="261"/>
            <ac:spMk id="19" creationId="{00000000-0000-0000-0000-000000000000}"/>
          </ac:spMkLst>
        </pc:spChg>
        <pc:spChg chg="add del">
          <ac:chgData name="surender adunuri" userId="c4d0a78d1348cc91" providerId="LiveId" clId="{36BF51B6-065A-4F1F-B294-7FA8FA95F3B1}" dt="2024-01-31T05:31:03.723" v="589" actId="22"/>
          <ac:spMkLst>
            <pc:docMk/>
            <pc:sldMk cId="0" sldId="261"/>
            <ac:spMk id="21" creationId="{FFD5453B-DDA4-1879-5097-1C601A21BE4E}"/>
          </ac:spMkLst>
        </pc:spChg>
        <pc:spChg chg="add del mod">
          <ac:chgData name="surender adunuri" userId="c4d0a78d1348cc91" providerId="LiveId" clId="{36BF51B6-065A-4F1F-B294-7FA8FA95F3B1}" dt="2024-01-31T05:35:32.347" v="624"/>
          <ac:spMkLst>
            <pc:docMk/>
            <pc:sldMk cId="0" sldId="261"/>
            <ac:spMk id="23" creationId="{3306A594-7A05-24DF-FDFF-3F273CF47459}"/>
          </ac:spMkLst>
        </pc:spChg>
        <pc:picChg chg="add mod">
          <ac:chgData name="surender adunuri" userId="c4d0a78d1348cc91" providerId="LiveId" clId="{36BF51B6-065A-4F1F-B294-7FA8FA95F3B1}" dt="2024-02-01T18:26:36.511" v="3949" actId="1076"/>
          <ac:picMkLst>
            <pc:docMk/>
            <pc:sldMk cId="0" sldId="261"/>
            <ac:picMk id="18" creationId="{B8ACC63C-081E-F012-C5F2-BCBC86E02F89}"/>
          </ac:picMkLst>
        </pc:picChg>
        <pc:picChg chg="add del mod">
          <ac:chgData name="surender adunuri" userId="c4d0a78d1348cc91" providerId="LiveId" clId="{36BF51B6-065A-4F1F-B294-7FA8FA95F3B1}" dt="2024-02-01T18:21:37.631" v="3644" actId="21"/>
          <ac:picMkLst>
            <pc:docMk/>
            <pc:sldMk cId="0" sldId="261"/>
            <ac:picMk id="25" creationId="{FA47027A-7F2F-387B-7927-A38DD0B4E807}"/>
          </ac:picMkLst>
        </pc:picChg>
      </pc:sldChg>
      <pc:sldChg chg="addSp delSp modSp del mod">
        <pc:chgData name="surender adunuri" userId="c4d0a78d1348cc91" providerId="LiveId" clId="{36BF51B6-065A-4F1F-B294-7FA8FA95F3B1}" dt="2024-01-31T07:00:08.726" v="1281" actId="2696"/>
        <pc:sldMkLst>
          <pc:docMk/>
          <pc:sldMk cId="0" sldId="262"/>
        </pc:sldMkLst>
        <pc:spChg chg="del">
          <ac:chgData name="surender adunuri" userId="c4d0a78d1348cc91" providerId="LiveId" clId="{36BF51B6-065A-4F1F-B294-7FA8FA95F3B1}" dt="2024-01-31T06:55:12.441" v="1185" actId="478"/>
          <ac:spMkLst>
            <pc:docMk/>
            <pc:sldMk cId="0" sldId="262"/>
            <ac:spMk id="21" creationId="{00000000-0000-0000-0000-000000000000}"/>
          </ac:spMkLst>
        </pc:spChg>
        <pc:spChg chg="del">
          <ac:chgData name="surender adunuri" userId="c4d0a78d1348cc91" providerId="LiveId" clId="{36BF51B6-065A-4F1F-B294-7FA8FA95F3B1}" dt="2024-01-31T06:54:11.297" v="1169" actId="478"/>
          <ac:spMkLst>
            <pc:docMk/>
            <pc:sldMk cId="0" sldId="262"/>
            <ac:spMk id="22" creationId="{00000000-0000-0000-0000-000000000000}"/>
          </ac:spMkLst>
        </pc:spChg>
        <pc:spChg chg="del mod">
          <ac:chgData name="surender adunuri" userId="c4d0a78d1348cc91" providerId="LiveId" clId="{36BF51B6-065A-4F1F-B294-7FA8FA95F3B1}" dt="2024-01-31T06:55:12.441" v="1185" actId="478"/>
          <ac:spMkLst>
            <pc:docMk/>
            <pc:sldMk cId="0" sldId="262"/>
            <ac:spMk id="23" creationId="{00000000-0000-0000-0000-000000000000}"/>
          </ac:spMkLst>
        </pc:spChg>
        <pc:spChg chg="del mod">
          <ac:chgData name="surender adunuri" userId="c4d0a78d1348cc91" providerId="LiveId" clId="{36BF51B6-065A-4F1F-B294-7FA8FA95F3B1}" dt="2024-01-31T06:54:36.981" v="1179"/>
          <ac:spMkLst>
            <pc:docMk/>
            <pc:sldMk cId="0" sldId="262"/>
            <ac:spMk id="24" creationId="{00000000-0000-0000-0000-000000000000}"/>
          </ac:spMkLst>
        </pc:spChg>
        <pc:spChg chg="del mod">
          <ac:chgData name="surender adunuri" userId="c4d0a78d1348cc91" providerId="LiveId" clId="{36BF51B6-065A-4F1F-B294-7FA8FA95F3B1}" dt="2024-01-31T06:54:18.519" v="1171" actId="478"/>
          <ac:spMkLst>
            <pc:docMk/>
            <pc:sldMk cId="0" sldId="262"/>
            <ac:spMk id="25" creationId="{00000000-0000-0000-0000-000000000000}"/>
          </ac:spMkLst>
        </pc:spChg>
        <pc:spChg chg="del">
          <ac:chgData name="surender adunuri" userId="c4d0a78d1348cc91" providerId="LiveId" clId="{36BF51B6-065A-4F1F-B294-7FA8FA95F3B1}" dt="2024-01-31T06:54:11.297" v="1169" actId="478"/>
          <ac:spMkLst>
            <pc:docMk/>
            <pc:sldMk cId="0" sldId="262"/>
            <ac:spMk id="26" creationId="{00000000-0000-0000-0000-000000000000}"/>
          </ac:spMkLst>
        </pc:spChg>
        <pc:spChg chg="del mod">
          <ac:chgData name="surender adunuri" userId="c4d0a78d1348cc91" providerId="LiveId" clId="{36BF51B6-065A-4F1F-B294-7FA8FA95F3B1}" dt="2024-01-31T06:54:36.981" v="1181"/>
          <ac:spMkLst>
            <pc:docMk/>
            <pc:sldMk cId="0" sldId="262"/>
            <ac:spMk id="27" creationId="{00000000-0000-0000-0000-000000000000}"/>
          </ac:spMkLst>
        </pc:spChg>
        <pc:spChg chg="del">
          <ac:chgData name="surender adunuri" userId="c4d0a78d1348cc91" providerId="LiveId" clId="{36BF51B6-065A-4F1F-B294-7FA8FA95F3B1}" dt="2024-01-31T06:54:11.297" v="1169" actId="478"/>
          <ac:spMkLst>
            <pc:docMk/>
            <pc:sldMk cId="0" sldId="262"/>
            <ac:spMk id="28" creationId="{00000000-0000-0000-0000-000000000000}"/>
          </ac:spMkLst>
        </pc:spChg>
        <pc:spChg chg="del">
          <ac:chgData name="surender adunuri" userId="c4d0a78d1348cc91" providerId="LiveId" clId="{36BF51B6-065A-4F1F-B294-7FA8FA95F3B1}" dt="2024-01-31T06:54:11.297" v="1169" actId="478"/>
          <ac:spMkLst>
            <pc:docMk/>
            <pc:sldMk cId="0" sldId="262"/>
            <ac:spMk id="29" creationId="{00000000-0000-0000-0000-000000000000}"/>
          </ac:spMkLst>
        </pc:spChg>
        <pc:spChg chg="del">
          <ac:chgData name="surender adunuri" userId="c4d0a78d1348cc91" providerId="LiveId" clId="{36BF51B6-065A-4F1F-B294-7FA8FA95F3B1}" dt="2024-01-31T06:54:11.297" v="1169" actId="478"/>
          <ac:spMkLst>
            <pc:docMk/>
            <pc:sldMk cId="0" sldId="262"/>
            <ac:spMk id="30" creationId="{00000000-0000-0000-0000-000000000000}"/>
          </ac:spMkLst>
        </pc:spChg>
        <pc:spChg chg="del">
          <ac:chgData name="surender adunuri" userId="c4d0a78d1348cc91" providerId="LiveId" clId="{36BF51B6-065A-4F1F-B294-7FA8FA95F3B1}" dt="2024-01-31T06:54:11.297" v="1169" actId="478"/>
          <ac:spMkLst>
            <pc:docMk/>
            <pc:sldMk cId="0" sldId="262"/>
            <ac:spMk id="31" creationId="{00000000-0000-0000-0000-000000000000}"/>
          </ac:spMkLst>
        </pc:spChg>
        <pc:spChg chg="del">
          <ac:chgData name="surender adunuri" userId="c4d0a78d1348cc91" providerId="LiveId" clId="{36BF51B6-065A-4F1F-B294-7FA8FA95F3B1}" dt="2024-01-31T06:54:11.297" v="1169" actId="478"/>
          <ac:spMkLst>
            <pc:docMk/>
            <pc:sldMk cId="0" sldId="262"/>
            <ac:spMk id="32" creationId="{00000000-0000-0000-0000-000000000000}"/>
          </ac:spMkLst>
        </pc:spChg>
        <pc:spChg chg="del">
          <ac:chgData name="surender adunuri" userId="c4d0a78d1348cc91" providerId="LiveId" clId="{36BF51B6-065A-4F1F-B294-7FA8FA95F3B1}" dt="2024-01-31T06:54:11.297" v="1169" actId="478"/>
          <ac:spMkLst>
            <pc:docMk/>
            <pc:sldMk cId="0" sldId="262"/>
            <ac:spMk id="33" creationId="{00000000-0000-0000-0000-000000000000}"/>
          </ac:spMkLst>
        </pc:spChg>
        <pc:spChg chg="add del mod">
          <ac:chgData name="surender adunuri" userId="c4d0a78d1348cc91" providerId="LiveId" clId="{36BF51B6-065A-4F1F-B294-7FA8FA95F3B1}" dt="2024-01-31T06:59:53.937" v="1261" actId="21"/>
          <ac:spMkLst>
            <pc:docMk/>
            <pc:sldMk cId="0" sldId="262"/>
            <ac:spMk id="35" creationId="{D1B1CD3D-43EE-E847-D2BE-E82D2F0D79F5}"/>
          </ac:spMkLst>
        </pc:spChg>
        <pc:spChg chg="add del mod">
          <ac:chgData name="surender adunuri" userId="c4d0a78d1348cc91" providerId="LiveId" clId="{36BF51B6-065A-4F1F-B294-7FA8FA95F3B1}" dt="2024-01-31T06:59:57.306" v="1279" actId="21"/>
          <ac:spMkLst>
            <pc:docMk/>
            <pc:sldMk cId="0" sldId="262"/>
            <ac:spMk id="37" creationId="{8A74F8B4-6944-88DF-45B9-3BAF123E6619}"/>
          </ac:spMkLst>
        </pc:spChg>
        <pc:spChg chg="add del">
          <ac:chgData name="surender adunuri" userId="c4d0a78d1348cc91" providerId="LiveId" clId="{36BF51B6-065A-4F1F-B294-7FA8FA95F3B1}" dt="2024-01-31T06:56:36.252" v="1206" actId="22"/>
          <ac:spMkLst>
            <pc:docMk/>
            <pc:sldMk cId="0" sldId="262"/>
            <ac:spMk id="39" creationId="{CC89744A-9B5D-B239-D3DD-8E931AAB2D07}"/>
          </ac:spMkLst>
        </pc:spChg>
        <pc:spChg chg="add del mod">
          <ac:chgData name="surender adunuri" userId="c4d0a78d1348cc91" providerId="LiveId" clId="{36BF51B6-065A-4F1F-B294-7FA8FA95F3B1}" dt="2024-01-31T06:59:57.335" v="1280" actId="22"/>
          <ac:spMkLst>
            <pc:docMk/>
            <pc:sldMk cId="0" sldId="262"/>
            <ac:spMk id="41" creationId="{547BB7CC-6EBF-529B-0DA3-1BF651737D24}"/>
          </ac:spMkLst>
        </pc:spChg>
        <pc:spChg chg="add del">
          <ac:chgData name="surender adunuri" userId="c4d0a78d1348cc91" providerId="LiveId" clId="{36BF51B6-065A-4F1F-B294-7FA8FA95F3B1}" dt="2024-01-31T06:57:04.858" v="1224" actId="22"/>
          <ac:spMkLst>
            <pc:docMk/>
            <pc:sldMk cId="0" sldId="262"/>
            <ac:spMk id="43" creationId="{BEA67170-AB9A-2260-0AA6-6A36B3FDED54}"/>
          </ac:spMkLst>
        </pc:spChg>
        <pc:spChg chg="add del">
          <ac:chgData name="surender adunuri" userId="c4d0a78d1348cc91" providerId="LiveId" clId="{36BF51B6-065A-4F1F-B294-7FA8FA95F3B1}" dt="2024-01-31T06:57:07.521" v="1228" actId="22"/>
          <ac:spMkLst>
            <pc:docMk/>
            <pc:sldMk cId="0" sldId="262"/>
            <ac:spMk id="45" creationId="{A12C75C3-5712-0828-8ADB-7D73C4E530E5}"/>
          </ac:spMkLst>
        </pc:spChg>
        <pc:spChg chg="add del mod">
          <ac:chgData name="surender adunuri" userId="c4d0a78d1348cc91" providerId="LiveId" clId="{36BF51B6-065A-4F1F-B294-7FA8FA95F3B1}" dt="2024-01-31T06:59:56.457" v="1275" actId="22"/>
          <ac:spMkLst>
            <pc:docMk/>
            <pc:sldMk cId="0" sldId="262"/>
            <ac:spMk id="47" creationId="{4B6B4120-315D-5402-3F15-EAFB12B166D6}"/>
          </ac:spMkLst>
        </pc:spChg>
        <pc:spChg chg="add del mod">
          <ac:chgData name="surender adunuri" userId="c4d0a78d1348cc91" providerId="LiveId" clId="{36BF51B6-065A-4F1F-B294-7FA8FA95F3B1}" dt="2024-01-31T06:59:53.937" v="1261" actId="21"/>
          <ac:spMkLst>
            <pc:docMk/>
            <pc:sldMk cId="0" sldId="262"/>
            <ac:spMk id="49" creationId="{0383B1F2-32AC-8B8E-26AF-0E6C1BAD123C}"/>
          </ac:spMkLst>
        </pc:spChg>
        <pc:grpChg chg="del mod">
          <ac:chgData name="surender adunuri" userId="c4d0a78d1348cc91" providerId="LiveId" clId="{36BF51B6-065A-4F1F-B294-7FA8FA95F3B1}" dt="2024-01-31T06:55:12.441" v="1185" actId="478"/>
          <ac:grpSpMkLst>
            <pc:docMk/>
            <pc:sldMk cId="0" sldId="262"/>
            <ac:grpSpMk id="2" creationId="{00000000-0000-0000-0000-000000000000}"/>
          </ac:grpSpMkLst>
        </pc:grpChg>
      </pc:sldChg>
      <pc:sldChg chg="addSp delSp modSp mod ord">
        <pc:chgData name="surender adunuri" userId="c4d0a78d1348cc91" providerId="LiveId" clId="{36BF51B6-065A-4F1F-B294-7FA8FA95F3B1}" dt="2024-01-31T09:28:52.865" v="1961" actId="1076"/>
        <pc:sldMkLst>
          <pc:docMk/>
          <pc:sldMk cId="0" sldId="263"/>
        </pc:sldMkLst>
        <pc:spChg chg="mod">
          <ac:chgData name="surender adunuri" userId="c4d0a78d1348cc91" providerId="LiveId" clId="{36BF51B6-065A-4F1F-B294-7FA8FA95F3B1}" dt="2024-01-31T09:28:41.379" v="1959" actId="255"/>
          <ac:spMkLst>
            <pc:docMk/>
            <pc:sldMk cId="0" sldId="263"/>
            <ac:spMk id="16" creationId="{00000000-0000-0000-0000-000000000000}"/>
          </ac:spMkLst>
        </pc:spChg>
        <pc:spChg chg="add del">
          <ac:chgData name="surender adunuri" userId="c4d0a78d1348cc91" providerId="LiveId" clId="{36BF51B6-065A-4F1F-B294-7FA8FA95F3B1}" dt="2024-01-31T05:55:43.451" v="943" actId="22"/>
          <ac:spMkLst>
            <pc:docMk/>
            <pc:sldMk cId="0" sldId="263"/>
            <ac:spMk id="18" creationId="{E19D042B-42F0-0CB5-5652-9F97C9F6D0B5}"/>
          </ac:spMkLst>
        </pc:spChg>
        <pc:spChg chg="add mod">
          <ac:chgData name="surender adunuri" userId="c4d0a78d1348cc91" providerId="LiveId" clId="{36BF51B6-065A-4F1F-B294-7FA8FA95F3B1}" dt="2024-01-31T09:28:52.865" v="1961" actId="1076"/>
          <ac:spMkLst>
            <pc:docMk/>
            <pc:sldMk cId="0" sldId="263"/>
            <ac:spMk id="22" creationId="{7C2C13D8-210B-4611-F42A-F4080CB1596E}"/>
          </ac:spMkLst>
        </pc:spChg>
        <pc:spChg chg="add del">
          <ac:chgData name="surender adunuri" userId="c4d0a78d1348cc91" providerId="LiveId" clId="{36BF51B6-065A-4F1F-B294-7FA8FA95F3B1}" dt="2024-01-31T05:57:45.164" v="961" actId="22"/>
          <ac:spMkLst>
            <pc:docMk/>
            <pc:sldMk cId="0" sldId="263"/>
            <ac:spMk id="24" creationId="{39A25568-9D9B-D78A-3009-B7B3411E25F9}"/>
          </ac:spMkLst>
        </pc:spChg>
        <pc:spChg chg="add mod">
          <ac:chgData name="surender adunuri" userId="c4d0a78d1348cc91" providerId="LiveId" clId="{36BF51B6-065A-4F1F-B294-7FA8FA95F3B1}" dt="2024-01-31T07:11:10.172" v="1365" actId="20577"/>
          <ac:spMkLst>
            <pc:docMk/>
            <pc:sldMk cId="0" sldId="263"/>
            <ac:spMk id="26" creationId="{076E1D7A-A8F6-1761-0C25-DCDAF8B037AC}"/>
          </ac:spMkLst>
        </pc:spChg>
        <pc:grpChg chg="mod">
          <ac:chgData name="surender adunuri" userId="c4d0a78d1348cc91" providerId="LiveId" clId="{36BF51B6-065A-4F1F-B294-7FA8FA95F3B1}" dt="2024-01-31T05:54:06.729" v="876" actId="1076"/>
          <ac:grpSpMkLst>
            <pc:docMk/>
            <pc:sldMk cId="0" sldId="263"/>
            <ac:grpSpMk id="2" creationId="{00000000-0000-0000-0000-000000000000}"/>
          </ac:grpSpMkLst>
        </pc:grpChg>
        <pc:grpChg chg="mod">
          <ac:chgData name="surender adunuri" userId="c4d0a78d1348cc91" providerId="LiveId" clId="{36BF51B6-065A-4F1F-B294-7FA8FA95F3B1}" dt="2024-01-31T05:57:31.276" v="953" actId="1076"/>
          <ac:grpSpMkLst>
            <pc:docMk/>
            <pc:sldMk cId="0" sldId="263"/>
            <ac:grpSpMk id="9" creationId="{00000000-0000-0000-0000-000000000000}"/>
          </ac:grpSpMkLst>
        </pc:grpChg>
        <pc:picChg chg="add del mod">
          <ac:chgData name="surender adunuri" userId="c4d0a78d1348cc91" providerId="LiveId" clId="{36BF51B6-065A-4F1F-B294-7FA8FA95F3B1}" dt="2024-01-31T05:56:20.038" v="947" actId="21"/>
          <ac:picMkLst>
            <pc:docMk/>
            <pc:sldMk cId="0" sldId="263"/>
            <ac:picMk id="20" creationId="{F6EEFB33-C5E2-9269-D62C-66BE7E607047}"/>
          </ac:picMkLst>
        </pc:picChg>
      </pc:sldChg>
      <pc:sldChg chg="addSp delSp modSp mod ord modAnim">
        <pc:chgData name="surender adunuri" userId="c4d0a78d1348cc91" providerId="LiveId" clId="{36BF51B6-065A-4F1F-B294-7FA8FA95F3B1}" dt="2024-02-01T19:21:37.067" v="4690"/>
        <pc:sldMkLst>
          <pc:docMk/>
          <pc:sldMk cId="0" sldId="264"/>
        </pc:sldMkLst>
        <pc:spChg chg="mod">
          <ac:chgData name="surender adunuri" userId="c4d0a78d1348cc91" providerId="LiveId" clId="{36BF51B6-065A-4F1F-B294-7FA8FA95F3B1}" dt="2024-02-01T17:37:57.333" v="2769" actId="1076"/>
          <ac:spMkLst>
            <pc:docMk/>
            <pc:sldMk cId="0" sldId="264"/>
            <ac:spMk id="17" creationId="{00000000-0000-0000-0000-000000000000}"/>
          </ac:spMkLst>
        </pc:spChg>
        <pc:spChg chg="add del">
          <ac:chgData name="surender adunuri" userId="c4d0a78d1348cc91" providerId="LiveId" clId="{36BF51B6-065A-4F1F-B294-7FA8FA95F3B1}" dt="2024-01-31T07:13:57.992" v="1385" actId="22"/>
          <ac:spMkLst>
            <pc:docMk/>
            <pc:sldMk cId="0" sldId="264"/>
            <ac:spMk id="19" creationId="{3D55CC74-967F-948A-5FA0-5EECFF918C85}"/>
          </ac:spMkLst>
        </pc:spChg>
        <pc:spChg chg="add del">
          <ac:chgData name="surender adunuri" userId="c4d0a78d1348cc91" providerId="LiveId" clId="{36BF51B6-065A-4F1F-B294-7FA8FA95F3B1}" dt="2024-01-31T07:16:49.914" v="1393" actId="22"/>
          <ac:spMkLst>
            <pc:docMk/>
            <pc:sldMk cId="0" sldId="264"/>
            <ac:spMk id="23" creationId="{152D90AC-87F2-3215-B757-F1056DC3F278}"/>
          </ac:spMkLst>
        </pc:spChg>
        <pc:spChg chg="add del mod">
          <ac:chgData name="surender adunuri" userId="c4d0a78d1348cc91" providerId="LiveId" clId="{36BF51B6-065A-4F1F-B294-7FA8FA95F3B1}" dt="2024-01-31T07:17:16.187" v="1401"/>
          <ac:spMkLst>
            <pc:docMk/>
            <pc:sldMk cId="0" sldId="264"/>
            <ac:spMk id="25" creationId="{1C9255C3-2394-1E7F-0A02-176BF8FD45C7}"/>
          </ac:spMkLst>
        </pc:spChg>
        <pc:spChg chg="add del">
          <ac:chgData name="surender adunuri" userId="c4d0a78d1348cc91" providerId="LiveId" clId="{36BF51B6-065A-4F1F-B294-7FA8FA95F3B1}" dt="2024-01-31T07:17:29.071" v="1409" actId="22"/>
          <ac:spMkLst>
            <pc:docMk/>
            <pc:sldMk cId="0" sldId="264"/>
            <ac:spMk id="27" creationId="{E61C0024-D1CA-5112-8D2C-F40F568698F9}"/>
          </ac:spMkLst>
        </pc:spChg>
        <pc:spChg chg="add mod">
          <ac:chgData name="surender adunuri" userId="c4d0a78d1348cc91" providerId="LiveId" clId="{36BF51B6-065A-4F1F-B294-7FA8FA95F3B1}" dt="2024-02-01T17:37:26.085" v="2762" actId="14100"/>
          <ac:spMkLst>
            <pc:docMk/>
            <pc:sldMk cId="0" sldId="264"/>
            <ac:spMk id="29" creationId="{7BD0EA2C-00FC-C414-0E4C-32193341F3C5}"/>
          </ac:spMkLst>
        </pc:spChg>
        <pc:picChg chg="add mod modCrop">
          <ac:chgData name="surender adunuri" userId="c4d0a78d1348cc91" providerId="LiveId" clId="{36BF51B6-065A-4F1F-B294-7FA8FA95F3B1}" dt="2024-02-01T17:37:35.438" v="2765" actId="1076"/>
          <ac:picMkLst>
            <pc:docMk/>
            <pc:sldMk cId="0" sldId="264"/>
            <ac:picMk id="19" creationId="{65425022-103A-46C2-C3FC-46FBC9A2C5A2}"/>
          </ac:picMkLst>
        </pc:picChg>
        <pc:picChg chg="add del mod">
          <ac:chgData name="surender adunuri" userId="c4d0a78d1348cc91" providerId="LiveId" clId="{36BF51B6-065A-4F1F-B294-7FA8FA95F3B1}" dt="2024-02-01T17:36:28.473" v="2754" actId="478"/>
          <ac:picMkLst>
            <pc:docMk/>
            <pc:sldMk cId="0" sldId="264"/>
            <ac:picMk id="21" creationId="{468A268D-3B68-3CC9-FFCD-3A89AA37813B}"/>
          </ac:picMkLst>
        </pc:picChg>
      </pc:sldChg>
      <pc:sldChg chg="addSp delSp modSp mod">
        <pc:chgData name="surender adunuri" userId="c4d0a78d1348cc91" providerId="LiveId" clId="{36BF51B6-065A-4F1F-B294-7FA8FA95F3B1}" dt="2024-02-01T19:20:57.956" v="4687" actId="1076"/>
        <pc:sldMkLst>
          <pc:docMk/>
          <pc:sldMk cId="0" sldId="265"/>
        </pc:sldMkLst>
        <pc:spChg chg="mod">
          <ac:chgData name="surender adunuri" userId="c4d0a78d1348cc91" providerId="LiveId" clId="{36BF51B6-065A-4F1F-B294-7FA8FA95F3B1}" dt="2024-02-01T17:56:30.150" v="2984" actId="1076"/>
          <ac:spMkLst>
            <pc:docMk/>
            <pc:sldMk cId="0" sldId="265"/>
            <ac:spMk id="9" creationId="{00000000-0000-0000-0000-000000000000}"/>
          </ac:spMkLst>
        </pc:spChg>
        <pc:spChg chg="del mod">
          <ac:chgData name="surender adunuri" userId="c4d0a78d1348cc91" providerId="LiveId" clId="{36BF51B6-065A-4F1F-B294-7FA8FA95F3B1}" dt="2024-01-31T07:26:27.033" v="1608"/>
          <ac:spMkLst>
            <pc:docMk/>
            <pc:sldMk cId="0" sldId="265"/>
            <ac:spMk id="10" creationId="{00000000-0000-0000-0000-000000000000}"/>
          </ac:spMkLst>
        </pc:spChg>
        <pc:spChg chg="del mod">
          <ac:chgData name="surender adunuri" userId="c4d0a78d1348cc91" providerId="LiveId" clId="{36BF51B6-065A-4F1F-B294-7FA8FA95F3B1}" dt="2024-01-31T07:26:18.064" v="1591"/>
          <ac:spMkLst>
            <pc:docMk/>
            <pc:sldMk cId="0" sldId="265"/>
            <ac:spMk id="11" creationId="{00000000-0000-0000-0000-000000000000}"/>
          </ac:spMkLst>
        </pc:spChg>
        <pc:spChg chg="del mod">
          <ac:chgData name="surender adunuri" userId="c4d0a78d1348cc91" providerId="LiveId" clId="{36BF51B6-065A-4F1F-B294-7FA8FA95F3B1}" dt="2024-01-31T07:26:24.272" v="1604" actId="478"/>
          <ac:spMkLst>
            <pc:docMk/>
            <pc:sldMk cId="0" sldId="265"/>
            <ac:spMk id="12" creationId="{00000000-0000-0000-0000-000000000000}"/>
          </ac:spMkLst>
        </pc:spChg>
        <pc:spChg chg="del mod">
          <ac:chgData name="surender adunuri" userId="c4d0a78d1348cc91" providerId="LiveId" clId="{36BF51B6-065A-4F1F-B294-7FA8FA95F3B1}" dt="2024-01-31T07:26:18.064" v="1589"/>
          <ac:spMkLst>
            <pc:docMk/>
            <pc:sldMk cId="0" sldId="265"/>
            <ac:spMk id="13" creationId="{00000000-0000-0000-0000-000000000000}"/>
          </ac:spMkLst>
        </pc:spChg>
        <pc:spChg chg="mod">
          <ac:chgData name="surender adunuri" userId="c4d0a78d1348cc91" providerId="LiveId" clId="{36BF51B6-065A-4F1F-B294-7FA8FA95F3B1}" dt="2024-01-31T07:26:02.894" v="1576" actId="6549"/>
          <ac:spMkLst>
            <pc:docMk/>
            <pc:sldMk cId="0" sldId="265"/>
            <ac:spMk id="17" creationId="{00000000-0000-0000-0000-000000000000}"/>
          </ac:spMkLst>
        </pc:spChg>
        <pc:spChg chg="del">
          <ac:chgData name="surender adunuri" userId="c4d0a78d1348cc91" providerId="LiveId" clId="{36BF51B6-065A-4F1F-B294-7FA8FA95F3B1}" dt="2024-01-31T07:26:00.716" v="1575" actId="478"/>
          <ac:spMkLst>
            <pc:docMk/>
            <pc:sldMk cId="0" sldId="265"/>
            <ac:spMk id="18" creationId="{00000000-0000-0000-0000-000000000000}"/>
          </ac:spMkLst>
        </pc:spChg>
        <pc:spChg chg="del mod">
          <ac:chgData name="surender adunuri" userId="c4d0a78d1348cc91" providerId="LiveId" clId="{36BF51B6-065A-4F1F-B294-7FA8FA95F3B1}" dt="2024-01-31T07:27:26.296" v="1622"/>
          <ac:spMkLst>
            <pc:docMk/>
            <pc:sldMk cId="0" sldId="265"/>
            <ac:spMk id="19" creationId="{00000000-0000-0000-0000-000000000000}"/>
          </ac:spMkLst>
        </pc:spChg>
        <pc:spChg chg="del">
          <ac:chgData name="surender adunuri" userId="c4d0a78d1348cc91" providerId="LiveId" clId="{36BF51B6-065A-4F1F-B294-7FA8FA95F3B1}" dt="2024-01-31T07:26:08.433" v="1579" actId="478"/>
          <ac:spMkLst>
            <pc:docMk/>
            <pc:sldMk cId="0" sldId="265"/>
            <ac:spMk id="20" creationId="{00000000-0000-0000-0000-000000000000}"/>
          </ac:spMkLst>
        </pc:spChg>
        <pc:spChg chg="del">
          <ac:chgData name="surender adunuri" userId="c4d0a78d1348cc91" providerId="LiveId" clId="{36BF51B6-065A-4F1F-B294-7FA8FA95F3B1}" dt="2024-01-31T07:26:07.427" v="1578" actId="478"/>
          <ac:spMkLst>
            <pc:docMk/>
            <pc:sldMk cId="0" sldId="265"/>
            <ac:spMk id="22" creationId="{00000000-0000-0000-0000-000000000000}"/>
          </ac:spMkLst>
        </pc:spChg>
        <pc:spChg chg="add del">
          <ac:chgData name="surender adunuri" userId="c4d0a78d1348cc91" providerId="LiveId" clId="{36BF51B6-065A-4F1F-B294-7FA8FA95F3B1}" dt="2024-01-31T07:28:06.685" v="1634" actId="22"/>
          <ac:spMkLst>
            <pc:docMk/>
            <pc:sldMk cId="0" sldId="265"/>
            <ac:spMk id="25" creationId="{9F0AE164-DC31-CDDD-0D18-DCF4EC8B514F}"/>
          </ac:spMkLst>
        </pc:spChg>
        <pc:spChg chg="add del">
          <ac:chgData name="surender adunuri" userId="c4d0a78d1348cc91" providerId="LiveId" clId="{36BF51B6-065A-4F1F-B294-7FA8FA95F3B1}" dt="2024-01-31T07:28:17.828" v="1638" actId="22"/>
          <ac:spMkLst>
            <pc:docMk/>
            <pc:sldMk cId="0" sldId="265"/>
            <ac:spMk id="27" creationId="{43D29D9B-C5DE-E6EC-7C85-03BC0C5EDC7F}"/>
          </ac:spMkLst>
        </pc:spChg>
        <pc:spChg chg="add del mod">
          <ac:chgData name="surender adunuri" userId="c4d0a78d1348cc91" providerId="LiveId" clId="{36BF51B6-065A-4F1F-B294-7FA8FA95F3B1}" dt="2024-02-01T19:20:44.365" v="4684" actId="1076"/>
          <ac:spMkLst>
            <pc:docMk/>
            <pc:sldMk cId="0" sldId="265"/>
            <ac:spMk id="29" creationId="{B267A506-DC53-38B7-CFF5-9A746D1B6D4A}"/>
          </ac:spMkLst>
        </pc:spChg>
        <pc:grpChg chg="del">
          <ac:chgData name="surender adunuri" userId="c4d0a78d1348cc91" providerId="LiveId" clId="{36BF51B6-065A-4F1F-B294-7FA8FA95F3B1}" dt="2024-01-31T07:26:05.529" v="1577" actId="478"/>
          <ac:grpSpMkLst>
            <pc:docMk/>
            <pc:sldMk cId="0" sldId="265"/>
            <ac:grpSpMk id="14" creationId="{00000000-0000-0000-0000-000000000000}"/>
          </ac:grpSpMkLst>
        </pc:grpChg>
        <pc:picChg chg="add mod">
          <ac:chgData name="surender adunuri" userId="c4d0a78d1348cc91" providerId="LiveId" clId="{36BF51B6-065A-4F1F-B294-7FA8FA95F3B1}" dt="2024-02-01T19:20:57.956" v="4687" actId="1076"/>
          <ac:picMkLst>
            <pc:docMk/>
            <pc:sldMk cId="0" sldId="265"/>
            <ac:picMk id="31" creationId="{5AAAC96F-F2AA-6A06-AC00-F4DD4AF41C5C}"/>
          </ac:picMkLst>
        </pc:picChg>
      </pc:sldChg>
      <pc:sldChg chg="addSp delSp modSp mod ord delAnim modAnim">
        <pc:chgData name="surender adunuri" userId="c4d0a78d1348cc91" providerId="LiveId" clId="{36BF51B6-065A-4F1F-B294-7FA8FA95F3B1}" dt="2024-02-01T19:36:37.138" v="5365" actId="1076"/>
        <pc:sldMkLst>
          <pc:docMk/>
          <pc:sldMk cId="0" sldId="266"/>
        </pc:sldMkLst>
        <pc:spChg chg="mod">
          <ac:chgData name="surender adunuri" userId="c4d0a78d1348cc91" providerId="LiveId" clId="{36BF51B6-065A-4F1F-B294-7FA8FA95F3B1}" dt="2024-02-01T19:30:05.498" v="4868" actId="1076"/>
          <ac:spMkLst>
            <pc:docMk/>
            <pc:sldMk cId="0" sldId="266"/>
            <ac:spMk id="20" creationId="{00000000-0000-0000-0000-000000000000}"/>
          </ac:spMkLst>
        </pc:spChg>
        <pc:spChg chg="del">
          <ac:chgData name="surender adunuri" userId="c4d0a78d1348cc91" providerId="LiveId" clId="{36BF51B6-065A-4F1F-B294-7FA8FA95F3B1}" dt="2024-02-01T18:00:02.363" v="3041" actId="478"/>
          <ac:spMkLst>
            <pc:docMk/>
            <pc:sldMk cId="0" sldId="266"/>
            <ac:spMk id="21" creationId="{00000000-0000-0000-0000-000000000000}"/>
          </ac:spMkLst>
        </pc:spChg>
        <pc:spChg chg="del">
          <ac:chgData name="surender adunuri" userId="c4d0a78d1348cc91" providerId="LiveId" clId="{36BF51B6-065A-4F1F-B294-7FA8FA95F3B1}" dt="2024-02-01T18:00:03.363" v="3042" actId="478"/>
          <ac:spMkLst>
            <pc:docMk/>
            <pc:sldMk cId="0" sldId="266"/>
            <ac:spMk id="22" creationId="{00000000-0000-0000-0000-000000000000}"/>
          </ac:spMkLst>
        </pc:spChg>
        <pc:spChg chg="del">
          <ac:chgData name="surender adunuri" userId="c4d0a78d1348cc91" providerId="LiveId" clId="{36BF51B6-065A-4F1F-B294-7FA8FA95F3B1}" dt="2024-02-01T18:00:04.131" v="3043" actId="478"/>
          <ac:spMkLst>
            <pc:docMk/>
            <pc:sldMk cId="0" sldId="266"/>
            <ac:spMk id="23" creationId="{00000000-0000-0000-0000-000000000000}"/>
          </ac:spMkLst>
        </pc:spChg>
        <pc:spChg chg="del">
          <ac:chgData name="surender adunuri" userId="c4d0a78d1348cc91" providerId="LiveId" clId="{36BF51B6-065A-4F1F-B294-7FA8FA95F3B1}" dt="2024-02-01T18:00:05.161" v="3044" actId="478"/>
          <ac:spMkLst>
            <pc:docMk/>
            <pc:sldMk cId="0" sldId="266"/>
            <ac:spMk id="24" creationId="{00000000-0000-0000-0000-000000000000}"/>
          </ac:spMkLst>
        </pc:spChg>
        <pc:spChg chg="del">
          <ac:chgData name="surender adunuri" userId="c4d0a78d1348cc91" providerId="LiveId" clId="{36BF51B6-065A-4F1F-B294-7FA8FA95F3B1}" dt="2024-02-01T18:00:05.823" v="3045" actId="478"/>
          <ac:spMkLst>
            <pc:docMk/>
            <pc:sldMk cId="0" sldId="266"/>
            <ac:spMk id="25" creationId="{00000000-0000-0000-0000-000000000000}"/>
          </ac:spMkLst>
        </pc:spChg>
        <pc:spChg chg="mod">
          <ac:chgData name="surender adunuri" userId="c4d0a78d1348cc91" providerId="LiveId" clId="{36BF51B6-065A-4F1F-B294-7FA8FA95F3B1}" dt="2024-02-01T19:36:28.722" v="5362" actId="14100"/>
          <ac:spMkLst>
            <pc:docMk/>
            <pc:sldMk cId="0" sldId="266"/>
            <ac:spMk id="26" creationId="{00000000-0000-0000-0000-000000000000}"/>
          </ac:spMkLst>
        </pc:spChg>
        <pc:spChg chg="del">
          <ac:chgData name="surender adunuri" userId="c4d0a78d1348cc91" providerId="LiveId" clId="{36BF51B6-065A-4F1F-B294-7FA8FA95F3B1}" dt="2024-02-01T18:00:31.192" v="3050" actId="478"/>
          <ac:spMkLst>
            <pc:docMk/>
            <pc:sldMk cId="0" sldId="266"/>
            <ac:spMk id="27" creationId="{00000000-0000-0000-0000-000000000000}"/>
          </ac:spMkLst>
        </pc:spChg>
        <pc:spChg chg="del">
          <ac:chgData name="surender adunuri" userId="c4d0a78d1348cc91" providerId="LiveId" clId="{36BF51B6-065A-4F1F-B294-7FA8FA95F3B1}" dt="2024-02-01T18:00:32.630" v="3051" actId="478"/>
          <ac:spMkLst>
            <pc:docMk/>
            <pc:sldMk cId="0" sldId="266"/>
            <ac:spMk id="28" creationId="{00000000-0000-0000-0000-000000000000}"/>
          </ac:spMkLst>
        </pc:spChg>
        <pc:spChg chg="del">
          <ac:chgData name="surender adunuri" userId="c4d0a78d1348cc91" providerId="LiveId" clId="{36BF51B6-065A-4F1F-B294-7FA8FA95F3B1}" dt="2024-02-01T18:00:33.359" v="3052" actId="478"/>
          <ac:spMkLst>
            <pc:docMk/>
            <pc:sldMk cId="0" sldId="266"/>
            <ac:spMk id="29" creationId="{00000000-0000-0000-0000-000000000000}"/>
          </ac:spMkLst>
        </pc:spChg>
        <pc:spChg chg="del">
          <ac:chgData name="surender adunuri" userId="c4d0a78d1348cc91" providerId="LiveId" clId="{36BF51B6-065A-4F1F-B294-7FA8FA95F3B1}" dt="2024-02-01T18:00:34.377" v="3053" actId="478"/>
          <ac:spMkLst>
            <pc:docMk/>
            <pc:sldMk cId="0" sldId="266"/>
            <ac:spMk id="30" creationId="{00000000-0000-0000-0000-000000000000}"/>
          </ac:spMkLst>
        </pc:spChg>
        <pc:spChg chg="del">
          <ac:chgData name="surender adunuri" userId="c4d0a78d1348cc91" providerId="LiveId" clId="{36BF51B6-065A-4F1F-B294-7FA8FA95F3B1}" dt="2024-02-01T18:00:35.086" v="3054" actId="478"/>
          <ac:spMkLst>
            <pc:docMk/>
            <pc:sldMk cId="0" sldId="266"/>
            <ac:spMk id="31" creationId="{00000000-0000-0000-0000-000000000000}"/>
          </ac:spMkLst>
        </pc:spChg>
        <pc:spChg chg="del mod">
          <ac:chgData name="surender adunuri" userId="c4d0a78d1348cc91" providerId="LiveId" clId="{36BF51B6-065A-4F1F-B294-7FA8FA95F3B1}" dt="2024-02-01T19:34:40.965" v="5333"/>
          <ac:spMkLst>
            <pc:docMk/>
            <pc:sldMk cId="0" sldId="266"/>
            <ac:spMk id="32" creationId="{00000000-0000-0000-0000-000000000000}"/>
          </ac:spMkLst>
        </pc:spChg>
        <pc:picChg chg="add del mod modCrop">
          <ac:chgData name="surender adunuri" userId="c4d0a78d1348cc91" providerId="LiveId" clId="{36BF51B6-065A-4F1F-B294-7FA8FA95F3B1}" dt="2024-02-01T19:29:16.801" v="4844" actId="478"/>
          <ac:picMkLst>
            <pc:docMk/>
            <pc:sldMk cId="0" sldId="266"/>
            <ac:picMk id="34" creationId="{4B9F0FDB-5034-76EB-9606-F8B567AD9E5F}"/>
          </ac:picMkLst>
        </pc:picChg>
        <pc:picChg chg="add del mod modCrop">
          <ac:chgData name="surender adunuri" userId="c4d0a78d1348cc91" providerId="LiveId" clId="{36BF51B6-065A-4F1F-B294-7FA8FA95F3B1}" dt="2024-02-01T19:34:37.740" v="5330" actId="478"/>
          <ac:picMkLst>
            <pc:docMk/>
            <pc:sldMk cId="0" sldId="266"/>
            <ac:picMk id="36" creationId="{C1D3DFD5-41CC-CFFA-18AF-0D7551C09E7D}"/>
          </ac:picMkLst>
        </pc:picChg>
        <pc:picChg chg="add mod modCrop">
          <ac:chgData name="surender adunuri" userId="c4d0a78d1348cc91" providerId="LiveId" clId="{36BF51B6-065A-4F1F-B294-7FA8FA95F3B1}" dt="2024-02-01T19:36:37.138" v="5365" actId="1076"/>
          <ac:picMkLst>
            <pc:docMk/>
            <pc:sldMk cId="0" sldId="266"/>
            <ac:picMk id="38" creationId="{753910F6-CA30-2763-6B4A-F74540016A1D}"/>
          </ac:picMkLst>
        </pc:picChg>
      </pc:sldChg>
      <pc:sldChg chg="addSp delSp modSp mod">
        <pc:chgData name="surender adunuri" userId="c4d0a78d1348cc91" providerId="LiveId" clId="{36BF51B6-065A-4F1F-B294-7FA8FA95F3B1}" dt="2024-02-02T03:11:26.123" v="5612" actId="1076"/>
        <pc:sldMkLst>
          <pc:docMk/>
          <pc:sldMk cId="0" sldId="267"/>
        </pc:sldMkLst>
        <pc:spChg chg="mod">
          <ac:chgData name="surender adunuri" userId="c4d0a78d1348cc91" providerId="LiveId" clId="{36BF51B6-065A-4F1F-B294-7FA8FA95F3B1}" dt="2024-02-01T18:53:17.289" v="4461" actId="1076"/>
          <ac:spMkLst>
            <pc:docMk/>
            <pc:sldMk cId="0" sldId="267"/>
            <ac:spMk id="16" creationId="{00000000-0000-0000-0000-000000000000}"/>
          </ac:spMkLst>
        </pc:spChg>
        <pc:spChg chg="del mod">
          <ac:chgData name="surender adunuri" userId="c4d0a78d1348cc91" providerId="LiveId" clId="{36BF51B6-065A-4F1F-B294-7FA8FA95F3B1}" dt="2024-02-01T18:11:50.593" v="3169" actId="478"/>
          <ac:spMkLst>
            <pc:docMk/>
            <pc:sldMk cId="0" sldId="267"/>
            <ac:spMk id="17" creationId="{00000000-0000-0000-0000-000000000000}"/>
          </ac:spMkLst>
        </pc:spChg>
        <pc:spChg chg="add mod">
          <ac:chgData name="surender adunuri" userId="c4d0a78d1348cc91" providerId="LiveId" clId="{36BF51B6-065A-4F1F-B294-7FA8FA95F3B1}" dt="2024-02-02T03:11:23.888" v="5611" actId="1076"/>
          <ac:spMkLst>
            <pc:docMk/>
            <pc:sldMk cId="0" sldId="267"/>
            <ac:spMk id="21" creationId="{DF458819-4C69-3C2E-E021-7815A5CB3D67}"/>
          </ac:spMkLst>
        </pc:spChg>
        <pc:grpChg chg="mod">
          <ac:chgData name="surender adunuri" userId="c4d0a78d1348cc91" providerId="LiveId" clId="{36BF51B6-065A-4F1F-B294-7FA8FA95F3B1}" dt="2024-02-01T18:51:15.490" v="4434"/>
          <ac:grpSpMkLst>
            <pc:docMk/>
            <pc:sldMk cId="0" sldId="267"/>
            <ac:grpSpMk id="27" creationId="{110C1FF3-168C-4CC0-72CF-F3692D44EA4C}"/>
          </ac:grpSpMkLst>
        </pc:grpChg>
        <pc:picChg chg="add mod modCrop">
          <ac:chgData name="surender adunuri" userId="c4d0a78d1348cc91" providerId="LiveId" clId="{36BF51B6-065A-4F1F-B294-7FA8FA95F3B1}" dt="2024-02-02T03:11:26.123" v="5612" actId="1076"/>
          <ac:picMkLst>
            <pc:docMk/>
            <pc:sldMk cId="0" sldId="267"/>
            <ac:picMk id="18" creationId="{7FC5F38F-0CE9-3133-0A60-B799459363DC}"/>
          </ac:picMkLst>
        </pc:picChg>
        <pc:picChg chg="add mod modCrop">
          <ac:chgData name="surender adunuri" userId="c4d0a78d1348cc91" providerId="LiveId" clId="{36BF51B6-065A-4F1F-B294-7FA8FA95F3B1}" dt="2024-02-01T18:53:12.169" v="4460" actId="1076"/>
          <ac:picMkLst>
            <pc:docMk/>
            <pc:sldMk cId="0" sldId="267"/>
            <ac:picMk id="19" creationId="{7F844824-676F-D2A4-D704-A5C055E7503E}"/>
          </ac:picMkLst>
        </pc:picChg>
        <pc:picChg chg="add del mod modCrop">
          <ac:chgData name="surender adunuri" userId="c4d0a78d1348cc91" providerId="LiveId" clId="{36BF51B6-065A-4F1F-B294-7FA8FA95F3B1}" dt="2024-02-02T03:09:59.724" v="5599" actId="478"/>
          <ac:picMkLst>
            <pc:docMk/>
            <pc:sldMk cId="0" sldId="267"/>
            <ac:picMk id="23" creationId="{05D4DD6C-1FC9-7AFA-CB8C-844246693984}"/>
          </ac:picMkLst>
        </pc:picChg>
        <pc:inkChg chg="add mod">
          <ac:chgData name="surender adunuri" userId="c4d0a78d1348cc91" providerId="LiveId" clId="{36BF51B6-065A-4F1F-B294-7FA8FA95F3B1}" dt="2024-02-01T18:51:15.490" v="4434"/>
          <ac:inkMkLst>
            <pc:docMk/>
            <pc:sldMk cId="0" sldId="267"/>
            <ac:inkMk id="24" creationId="{699E02C3-17B2-2DB6-9015-881BBF8E425C}"/>
          </ac:inkMkLst>
        </pc:inkChg>
        <pc:inkChg chg="add mod">
          <ac:chgData name="surender adunuri" userId="c4d0a78d1348cc91" providerId="LiveId" clId="{36BF51B6-065A-4F1F-B294-7FA8FA95F3B1}" dt="2024-02-01T18:51:15.490" v="4434"/>
          <ac:inkMkLst>
            <pc:docMk/>
            <pc:sldMk cId="0" sldId="267"/>
            <ac:inkMk id="25" creationId="{F61900BC-5C8D-4075-6834-4DE5214B4D15}"/>
          </ac:inkMkLst>
        </pc:inkChg>
        <pc:inkChg chg="add mod">
          <ac:chgData name="surender adunuri" userId="c4d0a78d1348cc91" providerId="LiveId" clId="{36BF51B6-065A-4F1F-B294-7FA8FA95F3B1}" dt="2024-02-01T18:51:15.490" v="4434"/>
          <ac:inkMkLst>
            <pc:docMk/>
            <pc:sldMk cId="0" sldId="267"/>
            <ac:inkMk id="26" creationId="{533D4B29-9D7B-35E0-108C-B22680298B14}"/>
          </ac:inkMkLst>
        </pc:inkChg>
        <pc:inkChg chg="add del">
          <ac:chgData name="surender adunuri" userId="c4d0a78d1348cc91" providerId="LiveId" clId="{36BF51B6-065A-4F1F-B294-7FA8FA95F3B1}" dt="2024-02-01T18:51:32.080" v="4440" actId="9405"/>
          <ac:inkMkLst>
            <pc:docMk/>
            <pc:sldMk cId="0" sldId="267"/>
            <ac:inkMk id="28" creationId="{8FD7CDC7-1587-87FD-8CB5-F735F214BF11}"/>
          </ac:inkMkLst>
        </pc:inkChg>
        <pc:inkChg chg="add del">
          <ac:chgData name="surender adunuri" userId="c4d0a78d1348cc91" providerId="LiveId" clId="{36BF51B6-065A-4F1F-B294-7FA8FA95F3B1}" dt="2024-02-01T18:51:30.656" v="4439" actId="9405"/>
          <ac:inkMkLst>
            <pc:docMk/>
            <pc:sldMk cId="0" sldId="267"/>
            <ac:inkMk id="29" creationId="{A40E7118-A647-0856-0A69-B473AF7E2896}"/>
          </ac:inkMkLst>
        </pc:inkChg>
        <pc:inkChg chg="add del">
          <ac:chgData name="surender adunuri" userId="c4d0a78d1348cc91" providerId="LiveId" clId="{36BF51B6-065A-4F1F-B294-7FA8FA95F3B1}" dt="2024-02-01T18:51:28.925" v="4438" actId="9405"/>
          <ac:inkMkLst>
            <pc:docMk/>
            <pc:sldMk cId="0" sldId="267"/>
            <ac:inkMk id="30" creationId="{A5025FCB-22D8-A4D8-F8AE-DBE79E19B465}"/>
          </ac:inkMkLst>
        </pc:inkChg>
        <pc:cxnChg chg="add mod">
          <ac:chgData name="surender adunuri" userId="c4d0a78d1348cc91" providerId="LiveId" clId="{36BF51B6-065A-4F1F-B294-7FA8FA95F3B1}" dt="2024-02-01T18:53:00.544" v="4458" actId="13822"/>
          <ac:cxnSpMkLst>
            <pc:docMk/>
            <pc:sldMk cId="0" sldId="267"/>
            <ac:cxnSpMk id="32" creationId="{98D41ADC-B307-0A9D-AFFF-8BFC27F9EA06}"/>
          </ac:cxnSpMkLst>
        </pc:cxnChg>
      </pc:sldChg>
      <pc:sldChg chg="addSp delSp modSp mod">
        <pc:chgData name="surender adunuri" userId="c4d0a78d1348cc91" providerId="LiveId" clId="{36BF51B6-065A-4F1F-B294-7FA8FA95F3B1}" dt="2024-02-01T18:43:43.678" v="4259"/>
        <pc:sldMkLst>
          <pc:docMk/>
          <pc:sldMk cId="0" sldId="268"/>
        </pc:sldMkLst>
        <pc:spChg chg="mod">
          <ac:chgData name="surender adunuri" userId="c4d0a78d1348cc91" providerId="LiveId" clId="{36BF51B6-065A-4F1F-B294-7FA8FA95F3B1}" dt="2024-02-01T18:30:38.153" v="3991" actId="1076"/>
          <ac:spMkLst>
            <pc:docMk/>
            <pc:sldMk cId="0" sldId="268"/>
            <ac:spMk id="9" creationId="{00000000-0000-0000-0000-000000000000}"/>
          </ac:spMkLst>
        </pc:spChg>
        <pc:spChg chg="del mod">
          <ac:chgData name="surender adunuri" userId="c4d0a78d1348cc91" providerId="LiveId" clId="{36BF51B6-065A-4F1F-B294-7FA8FA95F3B1}" dt="2024-02-01T18:29:49.441" v="3982"/>
          <ac:spMkLst>
            <pc:docMk/>
            <pc:sldMk cId="0" sldId="268"/>
            <ac:spMk id="10" creationId="{00000000-0000-0000-0000-000000000000}"/>
          </ac:spMkLst>
        </pc:spChg>
        <pc:spChg chg="del mod">
          <ac:chgData name="surender adunuri" userId="c4d0a78d1348cc91" providerId="LiveId" clId="{36BF51B6-065A-4F1F-B294-7FA8FA95F3B1}" dt="2024-02-01T18:29:49.448" v="3984"/>
          <ac:spMkLst>
            <pc:docMk/>
            <pc:sldMk cId="0" sldId="268"/>
            <ac:spMk id="11" creationId="{00000000-0000-0000-0000-000000000000}"/>
          </ac:spMkLst>
        </pc:spChg>
        <pc:spChg chg="del mod">
          <ac:chgData name="surender adunuri" userId="c4d0a78d1348cc91" providerId="LiveId" clId="{36BF51B6-065A-4F1F-B294-7FA8FA95F3B1}" dt="2024-02-01T18:29:49.441" v="3980"/>
          <ac:spMkLst>
            <pc:docMk/>
            <pc:sldMk cId="0" sldId="268"/>
            <ac:spMk id="12" creationId="{00000000-0000-0000-0000-000000000000}"/>
          </ac:spMkLst>
        </pc:spChg>
        <pc:spChg chg="del mod">
          <ac:chgData name="surender adunuri" userId="c4d0a78d1348cc91" providerId="LiveId" clId="{36BF51B6-065A-4F1F-B294-7FA8FA95F3B1}" dt="2024-02-01T18:29:38.543" v="3975"/>
          <ac:spMkLst>
            <pc:docMk/>
            <pc:sldMk cId="0" sldId="268"/>
            <ac:spMk id="14" creationId="{00000000-0000-0000-0000-000000000000}"/>
          </ac:spMkLst>
        </pc:spChg>
        <pc:spChg chg="add del">
          <ac:chgData name="surender adunuri" userId="c4d0a78d1348cc91" providerId="LiveId" clId="{36BF51B6-065A-4F1F-B294-7FA8FA95F3B1}" dt="2024-02-01T18:34:40.824" v="4003" actId="22"/>
          <ac:spMkLst>
            <pc:docMk/>
            <pc:sldMk cId="0" sldId="268"/>
            <ac:spMk id="18" creationId="{4C848153-B2F3-A0E6-84CD-74CDD8C152DA}"/>
          </ac:spMkLst>
        </pc:spChg>
        <pc:spChg chg="add del">
          <ac:chgData name="surender adunuri" userId="c4d0a78d1348cc91" providerId="LiveId" clId="{36BF51B6-065A-4F1F-B294-7FA8FA95F3B1}" dt="2024-02-01T18:34:58.834" v="4010" actId="22"/>
          <ac:spMkLst>
            <pc:docMk/>
            <pc:sldMk cId="0" sldId="268"/>
            <ac:spMk id="22" creationId="{4EAC97E1-AA5F-889C-39FB-061DE58F530B}"/>
          </ac:spMkLst>
        </pc:spChg>
        <pc:spChg chg="add mod">
          <ac:chgData name="surender adunuri" userId="c4d0a78d1348cc91" providerId="LiveId" clId="{36BF51B6-065A-4F1F-B294-7FA8FA95F3B1}" dt="2024-02-01T18:43:43.678" v="4259"/>
          <ac:spMkLst>
            <pc:docMk/>
            <pc:sldMk cId="0" sldId="268"/>
            <ac:spMk id="24" creationId="{E1AFE94A-49D6-C6A8-1183-9437EE37EF35}"/>
          </ac:spMkLst>
        </pc:spChg>
        <pc:picChg chg="del">
          <ac:chgData name="surender adunuri" userId="c4d0a78d1348cc91" providerId="LiveId" clId="{36BF51B6-065A-4F1F-B294-7FA8FA95F3B1}" dt="2024-02-01T18:29:38.543" v="3973" actId="478"/>
          <ac:picMkLst>
            <pc:docMk/>
            <pc:sldMk cId="0" sldId="268"/>
            <ac:picMk id="13" creationId="{00000000-0000-0000-0000-000000000000}"/>
          </ac:picMkLst>
        </pc:picChg>
        <pc:picChg chg="add mod modCrop">
          <ac:chgData name="surender adunuri" userId="c4d0a78d1348cc91" providerId="LiveId" clId="{36BF51B6-065A-4F1F-B294-7FA8FA95F3B1}" dt="2024-02-01T18:43:05.461" v="4251" actId="1076"/>
          <ac:picMkLst>
            <pc:docMk/>
            <pc:sldMk cId="0" sldId="268"/>
            <ac:picMk id="16" creationId="{58C7C894-E182-309A-8D28-716BC06E3A83}"/>
          </ac:picMkLst>
        </pc:picChg>
        <pc:picChg chg="add del mod">
          <ac:chgData name="surender adunuri" userId="c4d0a78d1348cc91" providerId="LiveId" clId="{36BF51B6-065A-4F1F-B294-7FA8FA95F3B1}" dt="2024-02-01T18:34:53.494" v="4006" actId="478"/>
          <ac:picMkLst>
            <pc:docMk/>
            <pc:sldMk cId="0" sldId="268"/>
            <ac:picMk id="20" creationId="{6590CD0D-F3DF-C2D1-E977-7AC444579D07}"/>
          </ac:picMkLst>
        </pc:picChg>
      </pc:sldChg>
      <pc:sldChg chg="addSp delSp modSp mod modAnim">
        <pc:chgData name="surender adunuri" userId="c4d0a78d1348cc91" providerId="LiveId" clId="{36BF51B6-065A-4F1F-B294-7FA8FA95F3B1}" dt="2024-02-01T19:23:21.995" v="4714"/>
        <pc:sldMkLst>
          <pc:docMk/>
          <pc:sldMk cId="0" sldId="269"/>
        </pc:sldMkLst>
        <pc:spChg chg="mod">
          <ac:chgData name="surender adunuri" userId="c4d0a78d1348cc91" providerId="LiveId" clId="{36BF51B6-065A-4F1F-B294-7FA8FA95F3B1}" dt="2024-02-01T19:03:58.107" v="4551" actId="115"/>
          <ac:spMkLst>
            <pc:docMk/>
            <pc:sldMk cId="0" sldId="269"/>
            <ac:spMk id="18" creationId="{00000000-0000-0000-0000-000000000000}"/>
          </ac:spMkLst>
        </pc:spChg>
        <pc:spChg chg="del mod">
          <ac:chgData name="surender adunuri" userId="c4d0a78d1348cc91" providerId="LiveId" clId="{36BF51B6-065A-4F1F-B294-7FA8FA95F3B1}" dt="2024-02-01T19:03:01.765" v="4525"/>
          <ac:spMkLst>
            <pc:docMk/>
            <pc:sldMk cId="0" sldId="269"/>
            <ac:spMk id="19" creationId="{00000000-0000-0000-0000-000000000000}"/>
          </ac:spMkLst>
        </pc:spChg>
        <pc:spChg chg="del mod">
          <ac:chgData name="surender adunuri" userId="c4d0a78d1348cc91" providerId="LiveId" clId="{36BF51B6-065A-4F1F-B294-7FA8FA95F3B1}" dt="2024-02-01T19:03:06.163" v="4530"/>
          <ac:spMkLst>
            <pc:docMk/>
            <pc:sldMk cId="0" sldId="269"/>
            <ac:spMk id="20" creationId="{00000000-0000-0000-0000-000000000000}"/>
          </ac:spMkLst>
        </pc:spChg>
        <pc:spChg chg="del mod">
          <ac:chgData name="surender adunuri" userId="c4d0a78d1348cc91" providerId="LiveId" clId="{36BF51B6-065A-4F1F-B294-7FA8FA95F3B1}" dt="2024-02-01T19:03:43.756" v="4548"/>
          <ac:spMkLst>
            <pc:docMk/>
            <pc:sldMk cId="0" sldId="269"/>
            <ac:spMk id="21" creationId="{00000000-0000-0000-0000-000000000000}"/>
          </ac:spMkLst>
        </pc:spChg>
        <pc:spChg chg="del mod">
          <ac:chgData name="surender adunuri" userId="c4d0a78d1348cc91" providerId="LiveId" clId="{36BF51B6-065A-4F1F-B294-7FA8FA95F3B1}" dt="2024-02-01T19:03:43.756" v="4546"/>
          <ac:spMkLst>
            <pc:docMk/>
            <pc:sldMk cId="0" sldId="269"/>
            <ac:spMk id="22" creationId="{00000000-0000-0000-0000-000000000000}"/>
          </ac:spMkLst>
        </pc:spChg>
        <pc:spChg chg="del mod">
          <ac:chgData name="surender adunuri" userId="c4d0a78d1348cc91" providerId="LiveId" clId="{36BF51B6-065A-4F1F-B294-7FA8FA95F3B1}" dt="2024-02-01T19:03:09.049" v="4534"/>
          <ac:spMkLst>
            <pc:docMk/>
            <pc:sldMk cId="0" sldId="269"/>
            <ac:spMk id="23" creationId="{00000000-0000-0000-0000-000000000000}"/>
          </ac:spMkLst>
        </pc:spChg>
        <pc:spChg chg="del mod">
          <ac:chgData name="surender adunuri" userId="c4d0a78d1348cc91" providerId="LiveId" clId="{36BF51B6-065A-4F1F-B294-7FA8FA95F3B1}" dt="2024-02-01T19:03:12.225" v="4538"/>
          <ac:spMkLst>
            <pc:docMk/>
            <pc:sldMk cId="0" sldId="269"/>
            <ac:spMk id="24" creationId="{00000000-0000-0000-0000-000000000000}"/>
          </ac:spMkLst>
        </pc:spChg>
        <pc:spChg chg="add del">
          <ac:chgData name="surender adunuri" userId="c4d0a78d1348cc91" providerId="LiveId" clId="{36BF51B6-065A-4F1F-B294-7FA8FA95F3B1}" dt="2024-02-01T19:06:20.169" v="4575" actId="22"/>
          <ac:spMkLst>
            <pc:docMk/>
            <pc:sldMk cId="0" sldId="269"/>
            <ac:spMk id="51" creationId="{365F6161-98C2-679A-7E8A-537755EFD72A}"/>
          </ac:spMkLst>
        </pc:spChg>
        <pc:spChg chg="add del mod">
          <ac:chgData name="surender adunuri" userId="c4d0a78d1348cc91" providerId="LiveId" clId="{36BF51B6-065A-4F1F-B294-7FA8FA95F3B1}" dt="2024-02-01T19:06:27.972" v="4579"/>
          <ac:spMkLst>
            <pc:docMk/>
            <pc:sldMk cId="0" sldId="269"/>
            <ac:spMk id="53" creationId="{7A7E7664-8ECE-1D0D-ABA3-68BD9BC04E58}"/>
          </ac:spMkLst>
        </pc:spChg>
        <pc:spChg chg="add mod">
          <ac:chgData name="surender adunuri" userId="c4d0a78d1348cc91" providerId="LiveId" clId="{36BF51B6-065A-4F1F-B294-7FA8FA95F3B1}" dt="2024-02-01T19:07:42.066" v="4599" actId="20577"/>
          <ac:spMkLst>
            <pc:docMk/>
            <pc:sldMk cId="0" sldId="269"/>
            <ac:spMk id="55" creationId="{C4378214-C326-BBCA-A1FD-DB35DBD02009}"/>
          </ac:spMkLst>
        </pc:spChg>
        <pc:grpChg chg="del">
          <ac:chgData name="surender adunuri" userId="c4d0a78d1348cc91" providerId="LiveId" clId="{36BF51B6-065A-4F1F-B294-7FA8FA95F3B1}" dt="2024-02-01T19:03:12.225" v="4536" actId="478"/>
          <ac:grpSpMkLst>
            <pc:docMk/>
            <pc:sldMk cId="0" sldId="269"/>
            <ac:grpSpMk id="25" creationId="{00000000-0000-0000-0000-000000000000}"/>
          </ac:grpSpMkLst>
        </pc:grpChg>
        <pc:grpChg chg="del">
          <ac:chgData name="surender adunuri" userId="c4d0a78d1348cc91" providerId="LiveId" clId="{36BF51B6-065A-4F1F-B294-7FA8FA95F3B1}" dt="2024-02-01T19:03:03.145" v="4526" actId="478"/>
          <ac:grpSpMkLst>
            <pc:docMk/>
            <pc:sldMk cId="0" sldId="269"/>
            <ac:grpSpMk id="28" creationId="{00000000-0000-0000-0000-000000000000}"/>
          </ac:grpSpMkLst>
        </pc:grpChg>
        <pc:grpChg chg="del">
          <ac:chgData name="surender adunuri" userId="c4d0a78d1348cc91" providerId="LiveId" clId="{36BF51B6-065A-4F1F-B294-7FA8FA95F3B1}" dt="2024-02-01T19:03:06.159" v="4528" actId="478"/>
          <ac:grpSpMkLst>
            <pc:docMk/>
            <pc:sldMk cId="0" sldId="269"/>
            <ac:grpSpMk id="31" creationId="{00000000-0000-0000-0000-000000000000}"/>
          </ac:grpSpMkLst>
        </pc:grpChg>
        <pc:grpChg chg="del">
          <ac:chgData name="surender adunuri" userId="c4d0a78d1348cc91" providerId="LiveId" clId="{36BF51B6-065A-4F1F-B294-7FA8FA95F3B1}" dt="2024-02-01T19:02:57.041" v="4522" actId="478"/>
          <ac:grpSpMkLst>
            <pc:docMk/>
            <pc:sldMk cId="0" sldId="269"/>
            <ac:grpSpMk id="35" creationId="{00000000-0000-0000-0000-000000000000}"/>
          </ac:grpSpMkLst>
        </pc:grpChg>
        <pc:grpChg chg="del">
          <ac:chgData name="surender adunuri" userId="c4d0a78d1348cc91" providerId="LiveId" clId="{36BF51B6-065A-4F1F-B294-7FA8FA95F3B1}" dt="2024-02-01T19:03:09.047" v="4532" actId="478"/>
          <ac:grpSpMkLst>
            <pc:docMk/>
            <pc:sldMk cId="0" sldId="269"/>
            <ac:grpSpMk id="38" creationId="{00000000-0000-0000-0000-000000000000}"/>
          </ac:grpSpMkLst>
        </pc:grpChg>
        <pc:grpChg chg="del">
          <ac:chgData name="surender adunuri" userId="c4d0a78d1348cc91" providerId="LiveId" clId="{36BF51B6-065A-4F1F-B294-7FA8FA95F3B1}" dt="2024-02-01T19:03:13.426" v="4539" actId="478"/>
          <ac:grpSpMkLst>
            <pc:docMk/>
            <pc:sldMk cId="0" sldId="269"/>
            <ac:grpSpMk id="42" creationId="{00000000-0000-0000-0000-000000000000}"/>
          </ac:grpSpMkLst>
        </pc:grpChg>
        <pc:picChg chg="add mod modCrop">
          <ac:chgData name="surender adunuri" userId="c4d0a78d1348cc91" providerId="LiveId" clId="{36BF51B6-065A-4F1F-B294-7FA8FA95F3B1}" dt="2024-02-01T19:06:02.756" v="4565" actId="1076"/>
          <ac:picMkLst>
            <pc:docMk/>
            <pc:sldMk cId="0" sldId="269"/>
            <ac:picMk id="47" creationId="{0A477114-D739-9FD3-C407-76063F1C8B04}"/>
          </ac:picMkLst>
        </pc:picChg>
        <pc:picChg chg="add mod modCrop">
          <ac:chgData name="surender adunuri" userId="c4d0a78d1348cc91" providerId="LiveId" clId="{36BF51B6-065A-4F1F-B294-7FA8FA95F3B1}" dt="2024-02-01T19:06:14.153" v="4569" actId="1076"/>
          <ac:picMkLst>
            <pc:docMk/>
            <pc:sldMk cId="0" sldId="269"/>
            <ac:picMk id="49" creationId="{A2DBD1ED-5506-6F11-5915-8E6E33E5CD4F}"/>
          </ac:picMkLst>
        </pc:picChg>
      </pc:sldChg>
      <pc:sldChg chg="addSp delSp modSp mod">
        <pc:chgData name="surender adunuri" userId="c4d0a78d1348cc91" providerId="LiveId" clId="{36BF51B6-065A-4F1F-B294-7FA8FA95F3B1}" dt="2024-02-01T19:28:02.673" v="4840" actId="1076"/>
        <pc:sldMkLst>
          <pc:docMk/>
          <pc:sldMk cId="0" sldId="270"/>
        </pc:sldMkLst>
        <pc:spChg chg="mod">
          <ac:chgData name="surender adunuri" userId="c4d0a78d1348cc91" providerId="LiveId" clId="{36BF51B6-065A-4F1F-B294-7FA8FA95F3B1}" dt="2024-02-01T19:15:13.548" v="4623" actId="2711"/>
          <ac:spMkLst>
            <pc:docMk/>
            <pc:sldMk cId="0" sldId="270"/>
            <ac:spMk id="9" creationId="{00000000-0000-0000-0000-000000000000}"/>
          </ac:spMkLst>
        </pc:spChg>
        <pc:spChg chg="del mod">
          <ac:chgData name="surender adunuri" userId="c4d0a78d1348cc91" providerId="LiveId" clId="{36BF51B6-065A-4F1F-B294-7FA8FA95F3B1}" dt="2024-02-01T19:15:27.980" v="4634"/>
          <ac:spMkLst>
            <pc:docMk/>
            <pc:sldMk cId="0" sldId="270"/>
            <ac:spMk id="11" creationId="{00000000-0000-0000-0000-000000000000}"/>
          </ac:spMkLst>
        </pc:spChg>
        <pc:spChg chg="del mod">
          <ac:chgData name="surender adunuri" userId="c4d0a78d1348cc91" providerId="LiveId" clId="{36BF51B6-065A-4F1F-B294-7FA8FA95F3B1}" dt="2024-02-01T19:15:27.980" v="4632"/>
          <ac:spMkLst>
            <pc:docMk/>
            <pc:sldMk cId="0" sldId="270"/>
            <ac:spMk id="12" creationId="{00000000-0000-0000-0000-000000000000}"/>
          </ac:spMkLst>
        </pc:spChg>
        <pc:spChg chg="mod">
          <ac:chgData name="surender adunuri" userId="c4d0a78d1348cc91" providerId="LiveId" clId="{36BF51B6-065A-4F1F-B294-7FA8FA95F3B1}" dt="2024-02-01T19:15:22.775" v="4628" actId="20577"/>
          <ac:spMkLst>
            <pc:docMk/>
            <pc:sldMk cId="0" sldId="270"/>
            <ac:spMk id="13" creationId="{00000000-0000-0000-0000-000000000000}"/>
          </ac:spMkLst>
        </pc:spChg>
        <pc:spChg chg="mod">
          <ac:chgData name="surender adunuri" userId="c4d0a78d1348cc91" providerId="LiveId" clId="{36BF51B6-065A-4F1F-B294-7FA8FA95F3B1}" dt="2024-02-01T19:15:24.704" v="4629" actId="20577"/>
          <ac:spMkLst>
            <pc:docMk/>
            <pc:sldMk cId="0" sldId="270"/>
            <ac:spMk id="14" creationId="{00000000-0000-0000-0000-000000000000}"/>
          </ac:spMkLst>
        </pc:spChg>
        <pc:spChg chg="del mod">
          <ac:chgData name="surender adunuri" userId="c4d0a78d1348cc91" providerId="LiveId" clId="{36BF51B6-065A-4F1F-B294-7FA8FA95F3B1}" dt="2024-02-01T19:15:27.980" v="4636"/>
          <ac:spMkLst>
            <pc:docMk/>
            <pc:sldMk cId="0" sldId="270"/>
            <ac:spMk id="15" creationId="{00000000-0000-0000-0000-000000000000}"/>
          </ac:spMkLst>
        </pc:spChg>
        <pc:spChg chg="add mod">
          <ac:chgData name="surender adunuri" userId="c4d0a78d1348cc91" providerId="LiveId" clId="{36BF51B6-065A-4F1F-B294-7FA8FA95F3B1}" dt="2024-02-01T19:27:57.068" v="4839" actId="5793"/>
          <ac:spMkLst>
            <pc:docMk/>
            <pc:sldMk cId="0" sldId="270"/>
            <ac:spMk id="19" creationId="{5C3E5D1B-649E-3FDE-2B3F-528CBE129AB6}"/>
          </ac:spMkLst>
        </pc:spChg>
        <pc:picChg chg="del">
          <ac:chgData name="surender adunuri" userId="c4d0a78d1348cc91" providerId="LiveId" clId="{36BF51B6-065A-4F1F-B294-7FA8FA95F3B1}" dt="2024-02-01T19:15:15.663" v="4624" actId="478"/>
          <ac:picMkLst>
            <pc:docMk/>
            <pc:sldMk cId="0" sldId="270"/>
            <ac:picMk id="10" creationId="{00000000-0000-0000-0000-000000000000}"/>
          </ac:picMkLst>
        </pc:picChg>
        <pc:picChg chg="add mod">
          <ac:chgData name="surender adunuri" userId="c4d0a78d1348cc91" providerId="LiveId" clId="{36BF51B6-065A-4F1F-B294-7FA8FA95F3B1}" dt="2024-02-01T19:28:02.673" v="4840" actId="1076"/>
          <ac:picMkLst>
            <pc:docMk/>
            <pc:sldMk cId="0" sldId="270"/>
            <ac:picMk id="17" creationId="{376D13B9-33E0-E55D-74B5-263D284FC3F6}"/>
          </ac:picMkLst>
        </pc:picChg>
      </pc:sldChg>
      <pc:sldChg chg="delSp modSp del mod">
        <pc:chgData name="surender adunuri" userId="c4d0a78d1348cc91" providerId="LiveId" clId="{36BF51B6-065A-4F1F-B294-7FA8FA95F3B1}" dt="2024-02-01T19:18:31.605" v="4643" actId="2696"/>
        <pc:sldMkLst>
          <pc:docMk/>
          <pc:sldMk cId="0" sldId="271"/>
        </pc:sldMkLst>
        <pc:spChg chg="mod">
          <ac:chgData name="surender adunuri" userId="c4d0a78d1348cc91" providerId="LiveId" clId="{36BF51B6-065A-4F1F-B294-7FA8FA95F3B1}" dt="2024-01-31T08:53:22.287" v="1768" actId="20577"/>
          <ac:spMkLst>
            <pc:docMk/>
            <pc:sldMk cId="0" sldId="271"/>
            <ac:spMk id="3" creationId="{00000000-0000-0000-0000-000000000000}"/>
          </ac:spMkLst>
        </pc:spChg>
        <pc:picChg chg="del">
          <ac:chgData name="surender adunuri" userId="c4d0a78d1348cc91" providerId="LiveId" clId="{36BF51B6-065A-4F1F-B294-7FA8FA95F3B1}" dt="2024-02-01T19:18:24.004" v="4642" actId="21"/>
          <ac:picMkLst>
            <pc:docMk/>
            <pc:sldMk cId="0" sldId="271"/>
            <ac:picMk id="2" creationId="{00000000-0000-0000-0000-000000000000}"/>
          </ac:picMkLst>
        </pc:picChg>
      </pc:sldChg>
      <pc:sldChg chg="delSp modSp del mod">
        <pc:chgData name="surender adunuri" userId="c4d0a78d1348cc91" providerId="LiveId" clId="{36BF51B6-065A-4F1F-B294-7FA8FA95F3B1}" dt="2024-02-01T19:18:59.512" v="4661" actId="2696"/>
        <pc:sldMkLst>
          <pc:docMk/>
          <pc:sldMk cId="0" sldId="272"/>
        </pc:sldMkLst>
        <pc:spChg chg="del mod">
          <ac:chgData name="surender adunuri" userId="c4d0a78d1348cc91" providerId="LiveId" clId="{36BF51B6-065A-4F1F-B294-7FA8FA95F3B1}" dt="2024-02-01T19:18:48.448" v="4655"/>
          <ac:spMkLst>
            <pc:docMk/>
            <pc:sldMk cId="0" sldId="272"/>
            <ac:spMk id="19" creationId="{00000000-0000-0000-0000-000000000000}"/>
          </ac:spMkLst>
        </pc:spChg>
        <pc:spChg chg="del mod">
          <ac:chgData name="surender adunuri" userId="c4d0a78d1348cc91" providerId="LiveId" clId="{36BF51B6-065A-4F1F-B294-7FA8FA95F3B1}" dt="2024-02-01T19:18:48.448" v="4653"/>
          <ac:spMkLst>
            <pc:docMk/>
            <pc:sldMk cId="0" sldId="272"/>
            <ac:spMk id="20" creationId="{00000000-0000-0000-0000-000000000000}"/>
          </ac:spMkLst>
        </pc:spChg>
        <pc:spChg chg="del mod">
          <ac:chgData name="surender adunuri" userId="c4d0a78d1348cc91" providerId="LiveId" clId="{36BF51B6-065A-4F1F-B294-7FA8FA95F3B1}" dt="2024-02-01T19:18:48.448" v="4657"/>
          <ac:spMkLst>
            <pc:docMk/>
            <pc:sldMk cId="0" sldId="272"/>
            <ac:spMk id="21" creationId="{00000000-0000-0000-0000-000000000000}"/>
          </ac:spMkLst>
        </pc:spChg>
        <pc:spChg chg="del mod">
          <ac:chgData name="surender adunuri" userId="c4d0a78d1348cc91" providerId="LiveId" clId="{36BF51B6-065A-4F1F-B294-7FA8FA95F3B1}" dt="2024-02-01T19:18:48.448" v="4659"/>
          <ac:spMkLst>
            <pc:docMk/>
            <pc:sldMk cId="0" sldId="272"/>
            <ac:spMk id="22" creationId="{00000000-0000-0000-0000-000000000000}"/>
          </ac:spMkLst>
        </pc:spChg>
        <pc:grpChg chg="del">
          <ac:chgData name="surender adunuri" userId="c4d0a78d1348cc91" providerId="LiveId" clId="{36BF51B6-065A-4F1F-B294-7FA8FA95F3B1}" dt="2024-02-01T19:18:37.321" v="4644" actId="478"/>
          <ac:grpSpMkLst>
            <pc:docMk/>
            <pc:sldMk cId="0" sldId="272"/>
            <ac:grpSpMk id="23" creationId="{00000000-0000-0000-0000-000000000000}"/>
          </ac:grpSpMkLst>
        </pc:grpChg>
        <pc:grpChg chg="del">
          <ac:chgData name="surender adunuri" userId="c4d0a78d1348cc91" providerId="LiveId" clId="{36BF51B6-065A-4F1F-B294-7FA8FA95F3B1}" dt="2024-02-01T19:18:38.774" v="4645" actId="478"/>
          <ac:grpSpMkLst>
            <pc:docMk/>
            <pc:sldMk cId="0" sldId="272"/>
            <ac:grpSpMk id="26" creationId="{00000000-0000-0000-0000-000000000000}"/>
          </ac:grpSpMkLst>
        </pc:grpChg>
        <pc:grpChg chg="del">
          <ac:chgData name="surender adunuri" userId="c4d0a78d1348cc91" providerId="LiveId" clId="{36BF51B6-065A-4F1F-B294-7FA8FA95F3B1}" dt="2024-02-01T19:18:39.452" v="4646" actId="478"/>
          <ac:grpSpMkLst>
            <pc:docMk/>
            <pc:sldMk cId="0" sldId="272"/>
            <ac:grpSpMk id="29" creationId="{00000000-0000-0000-0000-000000000000}"/>
          </ac:grpSpMkLst>
        </pc:grpChg>
        <pc:grpChg chg="del">
          <ac:chgData name="surender adunuri" userId="c4d0a78d1348cc91" providerId="LiveId" clId="{36BF51B6-065A-4F1F-B294-7FA8FA95F3B1}" dt="2024-02-01T19:18:40.420" v="4647" actId="478"/>
          <ac:grpSpMkLst>
            <pc:docMk/>
            <pc:sldMk cId="0" sldId="272"/>
            <ac:grpSpMk id="32" creationId="{00000000-0000-0000-0000-000000000000}"/>
          </ac:grpSpMkLst>
        </pc:grpChg>
      </pc:sldChg>
      <pc:sldChg chg="del">
        <pc:chgData name="surender adunuri" userId="c4d0a78d1348cc91" providerId="LiveId" clId="{36BF51B6-065A-4F1F-B294-7FA8FA95F3B1}" dt="2024-02-01T19:18:55.717" v="4660" actId="2696"/>
        <pc:sldMkLst>
          <pc:docMk/>
          <pc:sldMk cId="0" sldId="273"/>
        </pc:sldMkLst>
      </pc:sldChg>
      <pc:sldChg chg="modSp del mod">
        <pc:chgData name="surender adunuri" userId="c4d0a78d1348cc91" providerId="LiveId" clId="{36BF51B6-065A-4F1F-B294-7FA8FA95F3B1}" dt="2024-02-01T18:57:42.083" v="4501" actId="2696"/>
        <pc:sldMkLst>
          <pc:docMk/>
          <pc:sldMk cId="0" sldId="274"/>
        </pc:sldMkLst>
        <pc:spChg chg="mod">
          <ac:chgData name="surender adunuri" userId="c4d0a78d1348cc91" providerId="LiveId" clId="{36BF51B6-065A-4F1F-B294-7FA8FA95F3B1}" dt="2024-02-01T18:34:27.160" v="3993" actId="21"/>
          <ac:spMkLst>
            <pc:docMk/>
            <pc:sldMk cId="0" sldId="274"/>
            <ac:spMk id="35" creationId="{00000000-0000-0000-0000-000000000000}"/>
          </ac:spMkLst>
        </pc:spChg>
      </pc:sldChg>
      <pc:sldChg chg="del">
        <pc:chgData name="surender adunuri" userId="c4d0a78d1348cc91" providerId="LiveId" clId="{36BF51B6-065A-4F1F-B294-7FA8FA95F3B1}" dt="2024-02-01T19:19:04.901" v="4662" actId="2696"/>
        <pc:sldMkLst>
          <pc:docMk/>
          <pc:sldMk cId="0" sldId="275"/>
        </pc:sldMkLst>
      </pc:sldChg>
      <pc:sldChg chg="del">
        <pc:chgData name="surender adunuri" userId="c4d0a78d1348cc91" providerId="LiveId" clId="{36BF51B6-065A-4F1F-B294-7FA8FA95F3B1}" dt="2024-02-01T18:57:38.402" v="4500" actId="2696"/>
        <pc:sldMkLst>
          <pc:docMk/>
          <pc:sldMk cId="0" sldId="276"/>
        </pc:sldMkLst>
      </pc:sldChg>
      <pc:sldChg chg="del">
        <pc:chgData name="surender adunuri" userId="c4d0a78d1348cc91" providerId="LiveId" clId="{36BF51B6-065A-4F1F-B294-7FA8FA95F3B1}" dt="2024-02-01T18:57:36.189" v="4499" actId="2696"/>
        <pc:sldMkLst>
          <pc:docMk/>
          <pc:sldMk cId="0" sldId="277"/>
        </pc:sldMkLst>
      </pc:sldChg>
      <pc:sldChg chg="del">
        <pc:chgData name="surender adunuri" userId="c4d0a78d1348cc91" providerId="LiveId" clId="{36BF51B6-065A-4F1F-B294-7FA8FA95F3B1}" dt="2024-02-01T18:57:33.923" v="4498" actId="2696"/>
        <pc:sldMkLst>
          <pc:docMk/>
          <pc:sldMk cId="0" sldId="278"/>
        </pc:sldMkLst>
      </pc:sldChg>
      <pc:sldChg chg="del">
        <pc:chgData name="surender adunuri" userId="c4d0a78d1348cc91" providerId="LiveId" clId="{36BF51B6-065A-4F1F-B294-7FA8FA95F3B1}" dt="2024-02-01T18:57:30.835" v="4497" actId="2696"/>
        <pc:sldMkLst>
          <pc:docMk/>
          <pc:sldMk cId="0" sldId="279"/>
        </pc:sldMkLst>
      </pc:sldChg>
      <pc:sldChg chg="addSp delSp modSp mod">
        <pc:chgData name="surender adunuri" userId="c4d0a78d1348cc91" providerId="LiveId" clId="{36BF51B6-065A-4F1F-B294-7FA8FA95F3B1}" dt="2024-02-02T03:16:15.028" v="6064" actId="1076"/>
        <pc:sldMkLst>
          <pc:docMk/>
          <pc:sldMk cId="0" sldId="280"/>
        </pc:sldMkLst>
        <pc:spChg chg="del">
          <ac:chgData name="surender adunuri" userId="c4d0a78d1348cc91" providerId="LiveId" clId="{36BF51B6-065A-4F1F-B294-7FA8FA95F3B1}" dt="2024-01-31T06:22:34.734" v="1106" actId="478"/>
          <ac:spMkLst>
            <pc:docMk/>
            <pc:sldMk cId="0" sldId="280"/>
            <ac:spMk id="2" creationId="{00000000-0000-0000-0000-000000000000}"/>
          </ac:spMkLst>
        </pc:spChg>
        <pc:spChg chg="del">
          <ac:chgData name="surender adunuri" userId="c4d0a78d1348cc91" providerId="LiveId" clId="{36BF51B6-065A-4F1F-B294-7FA8FA95F3B1}" dt="2024-01-31T06:22:30.566" v="1104" actId="478"/>
          <ac:spMkLst>
            <pc:docMk/>
            <pc:sldMk cId="0" sldId="280"/>
            <ac:spMk id="3" creationId="{00000000-0000-0000-0000-000000000000}"/>
          </ac:spMkLst>
        </pc:spChg>
        <pc:spChg chg="del">
          <ac:chgData name="surender adunuri" userId="c4d0a78d1348cc91" providerId="LiveId" clId="{36BF51B6-065A-4F1F-B294-7FA8FA95F3B1}" dt="2024-01-31T06:22:23.652" v="1102" actId="478"/>
          <ac:spMkLst>
            <pc:docMk/>
            <pc:sldMk cId="0" sldId="280"/>
            <ac:spMk id="4" creationId="{00000000-0000-0000-0000-000000000000}"/>
          </ac:spMkLst>
        </pc:spChg>
        <pc:spChg chg="mod">
          <ac:chgData name="surender adunuri" userId="c4d0a78d1348cc91" providerId="LiveId" clId="{36BF51B6-065A-4F1F-B294-7FA8FA95F3B1}" dt="2024-02-01T19:20:10.695" v="4674" actId="1076"/>
          <ac:spMkLst>
            <pc:docMk/>
            <pc:sldMk cId="0" sldId="280"/>
            <ac:spMk id="12" creationId="{00000000-0000-0000-0000-000000000000}"/>
          </ac:spMkLst>
        </pc:spChg>
        <pc:spChg chg="mod">
          <ac:chgData name="surender adunuri" userId="c4d0a78d1348cc91" providerId="LiveId" clId="{36BF51B6-065A-4F1F-B294-7FA8FA95F3B1}" dt="2024-01-31T06:22:51.254" v="1110"/>
          <ac:spMkLst>
            <pc:docMk/>
            <pc:sldMk cId="0" sldId="280"/>
            <ac:spMk id="13" creationId="{00000000-0000-0000-0000-000000000000}"/>
          </ac:spMkLst>
        </pc:spChg>
        <pc:spChg chg="del mod">
          <ac:chgData name="surender adunuri" userId="c4d0a78d1348cc91" providerId="LiveId" clId="{36BF51B6-065A-4F1F-B294-7FA8FA95F3B1}" dt="2024-01-31T06:22:52.445" v="1112"/>
          <ac:spMkLst>
            <pc:docMk/>
            <pc:sldMk cId="0" sldId="280"/>
            <ac:spMk id="14" creationId="{00000000-0000-0000-0000-000000000000}"/>
          </ac:spMkLst>
        </pc:spChg>
        <pc:spChg chg="add del mod">
          <ac:chgData name="surender adunuri" userId="c4d0a78d1348cc91" providerId="LiveId" clId="{36BF51B6-065A-4F1F-B294-7FA8FA95F3B1}" dt="2024-01-31T06:24:17.668" v="1121"/>
          <ac:spMkLst>
            <pc:docMk/>
            <pc:sldMk cId="0" sldId="280"/>
            <ac:spMk id="25" creationId="{F9BE9FC8-2800-BEE6-BC0C-5698B4B55062}"/>
          </ac:spMkLst>
        </pc:spChg>
        <pc:spChg chg="add del mod">
          <ac:chgData name="surender adunuri" userId="c4d0a78d1348cc91" providerId="LiveId" clId="{36BF51B6-065A-4F1F-B294-7FA8FA95F3B1}" dt="2024-01-31T06:25:26.717" v="1129"/>
          <ac:spMkLst>
            <pc:docMk/>
            <pc:sldMk cId="0" sldId="280"/>
            <ac:spMk id="27" creationId="{71107FE7-0E49-C13D-0835-83E6115B3A51}"/>
          </ac:spMkLst>
        </pc:spChg>
        <pc:spChg chg="add del">
          <ac:chgData name="surender adunuri" userId="c4d0a78d1348cc91" providerId="LiveId" clId="{36BF51B6-065A-4F1F-B294-7FA8FA95F3B1}" dt="2024-01-31T06:26:02.465" v="1141" actId="22"/>
          <ac:spMkLst>
            <pc:docMk/>
            <pc:sldMk cId="0" sldId="280"/>
            <ac:spMk id="29" creationId="{4BDF9DAB-2AF2-6EC8-1464-475332D00547}"/>
          </ac:spMkLst>
        </pc:spChg>
        <pc:spChg chg="add mod">
          <ac:chgData name="surender adunuri" userId="c4d0a78d1348cc91" providerId="LiveId" clId="{36BF51B6-065A-4F1F-B294-7FA8FA95F3B1}" dt="2024-02-02T03:16:15.028" v="6064" actId="1076"/>
          <ac:spMkLst>
            <pc:docMk/>
            <pc:sldMk cId="0" sldId="280"/>
            <ac:spMk id="31" creationId="{9395BF8A-0E3A-9235-AA28-7B7171E9FD27}"/>
          </ac:spMkLst>
        </pc:spChg>
        <pc:grpChg chg="del">
          <ac:chgData name="surender adunuri" userId="c4d0a78d1348cc91" providerId="LiveId" clId="{36BF51B6-065A-4F1F-B294-7FA8FA95F3B1}" dt="2024-01-31T06:22:19.659" v="1101" actId="478"/>
          <ac:grpSpMkLst>
            <pc:docMk/>
            <pc:sldMk cId="0" sldId="280"/>
            <ac:grpSpMk id="15" creationId="{00000000-0000-0000-0000-000000000000}"/>
          </ac:grpSpMkLst>
        </pc:grpChg>
        <pc:grpChg chg="del">
          <ac:chgData name="surender adunuri" userId="c4d0a78d1348cc91" providerId="LiveId" clId="{36BF51B6-065A-4F1F-B294-7FA8FA95F3B1}" dt="2024-01-31T06:22:27.725" v="1103" actId="478"/>
          <ac:grpSpMkLst>
            <pc:docMk/>
            <pc:sldMk cId="0" sldId="280"/>
            <ac:grpSpMk id="18" creationId="{00000000-0000-0000-0000-000000000000}"/>
          </ac:grpSpMkLst>
        </pc:grpChg>
        <pc:grpChg chg="del">
          <ac:chgData name="surender adunuri" userId="c4d0a78d1348cc91" providerId="LiveId" clId="{36BF51B6-065A-4F1F-B294-7FA8FA95F3B1}" dt="2024-01-31T06:22:32.384" v="1105" actId="478"/>
          <ac:grpSpMkLst>
            <pc:docMk/>
            <pc:sldMk cId="0" sldId="280"/>
            <ac:grpSpMk id="21" creationId="{00000000-0000-0000-0000-000000000000}"/>
          </ac:grpSpMkLst>
        </pc:grpChg>
      </pc:sldChg>
      <pc:sldChg chg="addSp delSp modSp del mod">
        <pc:chgData name="surender adunuri" userId="c4d0a78d1348cc91" providerId="LiveId" clId="{36BF51B6-065A-4F1F-B294-7FA8FA95F3B1}" dt="2024-02-02T03:16:22.655" v="6065" actId="2696"/>
        <pc:sldMkLst>
          <pc:docMk/>
          <pc:sldMk cId="0" sldId="281"/>
        </pc:sldMkLst>
        <pc:spChg chg="del mod">
          <ac:chgData name="surender adunuri" userId="c4d0a78d1348cc91" providerId="LiveId" clId="{36BF51B6-065A-4F1F-B294-7FA8FA95F3B1}" dt="2024-02-01T14:48:53.686" v="2415" actId="478"/>
          <ac:spMkLst>
            <pc:docMk/>
            <pc:sldMk cId="0" sldId="281"/>
            <ac:spMk id="16" creationId="{00000000-0000-0000-0000-000000000000}"/>
          </ac:spMkLst>
        </pc:spChg>
        <pc:spChg chg="del mod">
          <ac:chgData name="surender adunuri" userId="c4d0a78d1348cc91" providerId="LiveId" clId="{36BF51B6-065A-4F1F-B294-7FA8FA95F3B1}" dt="2024-01-31T17:30:44.800" v="2317"/>
          <ac:spMkLst>
            <pc:docMk/>
            <pc:sldMk cId="0" sldId="281"/>
            <ac:spMk id="17" creationId="{00000000-0000-0000-0000-000000000000}"/>
          </ac:spMkLst>
        </pc:spChg>
        <pc:spChg chg="del mod">
          <ac:chgData name="surender adunuri" userId="c4d0a78d1348cc91" providerId="LiveId" clId="{36BF51B6-065A-4F1F-B294-7FA8FA95F3B1}" dt="2024-01-31T17:30:40.986" v="2314"/>
          <ac:spMkLst>
            <pc:docMk/>
            <pc:sldMk cId="0" sldId="281"/>
            <ac:spMk id="18" creationId="{00000000-0000-0000-0000-000000000000}"/>
          </ac:spMkLst>
        </pc:spChg>
        <pc:spChg chg="add del mod">
          <ac:chgData name="surender adunuri" userId="c4d0a78d1348cc91" providerId="LiveId" clId="{36BF51B6-065A-4F1F-B294-7FA8FA95F3B1}" dt="2024-02-02T03:15:12.009" v="5919"/>
          <ac:spMkLst>
            <pc:docMk/>
            <pc:sldMk cId="0" sldId="281"/>
            <ac:spMk id="18" creationId="{766067EF-ABE3-FF84-A877-9E239A8AD7AE}"/>
          </ac:spMkLst>
        </pc:spChg>
        <pc:picChg chg="del">
          <ac:chgData name="surender adunuri" userId="c4d0a78d1348cc91" providerId="LiveId" clId="{36BF51B6-065A-4F1F-B294-7FA8FA95F3B1}" dt="2024-01-31T17:30:32.800" v="2310" actId="478"/>
          <ac:picMkLst>
            <pc:docMk/>
            <pc:sldMk cId="0" sldId="281"/>
            <ac:picMk id="19" creationId="{00000000-0000-0000-0000-000000000000}"/>
          </ac:picMkLst>
        </pc:picChg>
        <pc:picChg chg="del">
          <ac:chgData name="surender adunuri" userId="c4d0a78d1348cc91" providerId="LiveId" clId="{36BF51B6-065A-4F1F-B294-7FA8FA95F3B1}" dt="2024-01-31T17:30:29.660" v="2309" actId="478"/>
          <ac:picMkLst>
            <pc:docMk/>
            <pc:sldMk cId="0" sldId="281"/>
            <ac:picMk id="20" creationId="{00000000-0000-0000-0000-000000000000}"/>
          </ac:picMkLst>
        </pc:picChg>
      </pc:sldChg>
      <pc:sldChg chg="delSp modSp mod modAnim">
        <pc:chgData name="surender adunuri" userId="c4d0a78d1348cc91" providerId="LiveId" clId="{36BF51B6-065A-4F1F-B294-7FA8FA95F3B1}" dt="2024-02-01T19:40:29.971" v="5375"/>
        <pc:sldMkLst>
          <pc:docMk/>
          <pc:sldMk cId="0" sldId="282"/>
        </pc:sldMkLst>
        <pc:spChg chg="del mod">
          <ac:chgData name="surender adunuri" userId="c4d0a78d1348cc91" providerId="LiveId" clId="{36BF51B6-065A-4F1F-B294-7FA8FA95F3B1}" dt="2024-02-01T19:19:49.944" v="4671"/>
          <ac:spMkLst>
            <pc:docMk/>
            <pc:sldMk cId="0" sldId="282"/>
            <ac:spMk id="2" creationId="{00000000-0000-0000-0000-000000000000}"/>
          </ac:spMkLst>
        </pc:spChg>
        <pc:spChg chg="mod">
          <ac:chgData name="surender adunuri" userId="c4d0a78d1348cc91" providerId="LiveId" clId="{36BF51B6-065A-4F1F-B294-7FA8FA95F3B1}" dt="2024-02-01T19:19:57.799" v="4673" actId="1076"/>
          <ac:spMkLst>
            <pc:docMk/>
            <pc:sldMk cId="0" sldId="282"/>
            <ac:spMk id="18" creationId="{00000000-0000-0000-0000-000000000000}"/>
          </ac:spMkLst>
        </pc:spChg>
        <pc:spChg chg="del mod">
          <ac:chgData name="surender adunuri" userId="c4d0a78d1348cc91" providerId="LiveId" clId="{36BF51B6-065A-4F1F-B294-7FA8FA95F3B1}" dt="2024-02-01T19:19:49.939" v="4669"/>
          <ac:spMkLst>
            <pc:docMk/>
            <pc:sldMk cId="0" sldId="282"/>
            <ac:spMk id="19" creationId="{00000000-0000-0000-0000-000000000000}"/>
          </ac:spMkLst>
        </pc:spChg>
        <pc:picChg chg="del">
          <ac:chgData name="surender adunuri" userId="c4d0a78d1348cc91" providerId="LiveId" clId="{36BF51B6-065A-4F1F-B294-7FA8FA95F3B1}" dt="2024-02-01T19:19:16.019" v="4663" actId="478"/>
          <ac:picMkLst>
            <pc:docMk/>
            <pc:sldMk cId="0" sldId="282"/>
            <ac:picMk id="20" creationId="{00000000-0000-0000-0000-000000000000}"/>
          </ac:picMkLst>
        </pc:picChg>
        <pc:picChg chg="del">
          <ac:chgData name="surender adunuri" userId="c4d0a78d1348cc91" providerId="LiveId" clId="{36BF51B6-065A-4F1F-B294-7FA8FA95F3B1}" dt="2024-02-01T19:19:16.019" v="4663" actId="478"/>
          <ac:picMkLst>
            <pc:docMk/>
            <pc:sldMk cId="0" sldId="282"/>
            <ac:picMk id="21" creationId="{00000000-0000-0000-0000-000000000000}"/>
          </ac:picMkLst>
        </pc:picChg>
        <pc:picChg chg="del">
          <ac:chgData name="surender adunuri" userId="c4d0a78d1348cc91" providerId="LiveId" clId="{36BF51B6-065A-4F1F-B294-7FA8FA95F3B1}" dt="2024-02-01T19:19:16.019" v="4663" actId="478"/>
          <ac:picMkLst>
            <pc:docMk/>
            <pc:sldMk cId="0" sldId="282"/>
            <ac:picMk id="22" creationId="{00000000-0000-0000-0000-000000000000}"/>
          </ac:picMkLst>
        </pc:picChg>
      </pc:sldChg>
      <pc:sldChg chg="addSp delSp modSp mod ord modAnim">
        <pc:chgData name="surender adunuri" userId="c4d0a78d1348cc91" providerId="LiveId" clId="{36BF51B6-065A-4F1F-B294-7FA8FA95F3B1}" dt="2024-02-01T19:40:54.931" v="5382"/>
        <pc:sldMkLst>
          <pc:docMk/>
          <pc:sldMk cId="0" sldId="283"/>
        </pc:sldMkLst>
        <pc:spChg chg="mod">
          <ac:chgData name="surender adunuri" userId="c4d0a78d1348cc91" providerId="LiveId" clId="{36BF51B6-065A-4F1F-B294-7FA8FA95F3B1}" dt="2024-02-01T14:54:28.041" v="2477" actId="2711"/>
          <ac:spMkLst>
            <pc:docMk/>
            <pc:sldMk cId="0" sldId="283"/>
            <ac:spMk id="9" creationId="{00000000-0000-0000-0000-000000000000}"/>
          </ac:spMkLst>
        </pc:spChg>
        <pc:spChg chg="del">
          <ac:chgData name="surender adunuri" userId="c4d0a78d1348cc91" providerId="LiveId" clId="{36BF51B6-065A-4F1F-B294-7FA8FA95F3B1}" dt="2024-02-01T14:53:22.542" v="2455" actId="478"/>
          <ac:spMkLst>
            <pc:docMk/>
            <pc:sldMk cId="0" sldId="283"/>
            <ac:spMk id="10" creationId="{00000000-0000-0000-0000-000000000000}"/>
          </ac:spMkLst>
        </pc:spChg>
        <pc:spChg chg="del mod">
          <ac:chgData name="surender adunuri" userId="c4d0a78d1348cc91" providerId="LiveId" clId="{36BF51B6-065A-4F1F-B294-7FA8FA95F3B1}" dt="2024-02-01T14:53:20.633" v="2453" actId="478"/>
          <ac:spMkLst>
            <pc:docMk/>
            <pc:sldMk cId="0" sldId="283"/>
            <ac:spMk id="14" creationId="{00000000-0000-0000-0000-000000000000}"/>
          </ac:spMkLst>
        </pc:spChg>
        <pc:spChg chg="mod">
          <ac:chgData name="surender adunuri" userId="c4d0a78d1348cc91" providerId="LiveId" clId="{36BF51B6-065A-4F1F-B294-7FA8FA95F3B1}" dt="2024-02-01T14:52:41.324" v="2444" actId="1076"/>
          <ac:spMkLst>
            <pc:docMk/>
            <pc:sldMk cId="0" sldId="283"/>
            <ac:spMk id="15" creationId="{00000000-0000-0000-0000-000000000000}"/>
          </ac:spMkLst>
        </pc:spChg>
        <pc:spChg chg="mod">
          <ac:chgData name="surender adunuri" userId="c4d0a78d1348cc91" providerId="LiveId" clId="{36BF51B6-065A-4F1F-B294-7FA8FA95F3B1}" dt="2024-02-01T14:52:05.911" v="2435" actId="1076"/>
          <ac:spMkLst>
            <pc:docMk/>
            <pc:sldMk cId="0" sldId="283"/>
            <ac:spMk id="17" creationId="{00000000-0000-0000-0000-000000000000}"/>
          </ac:spMkLst>
        </pc:spChg>
        <pc:spChg chg="mod">
          <ac:chgData name="surender adunuri" userId="c4d0a78d1348cc91" providerId="LiveId" clId="{36BF51B6-065A-4F1F-B294-7FA8FA95F3B1}" dt="2024-02-01T14:53:05.152" v="2450" actId="1076"/>
          <ac:spMkLst>
            <pc:docMk/>
            <pc:sldMk cId="0" sldId="283"/>
            <ac:spMk id="18" creationId="{00000000-0000-0000-0000-000000000000}"/>
          </ac:spMkLst>
        </pc:spChg>
        <pc:spChg chg="del">
          <ac:chgData name="surender adunuri" userId="c4d0a78d1348cc91" providerId="LiveId" clId="{36BF51B6-065A-4F1F-B294-7FA8FA95F3B1}" dt="2024-02-01T14:53:28.715" v="2459" actId="478"/>
          <ac:spMkLst>
            <pc:docMk/>
            <pc:sldMk cId="0" sldId="283"/>
            <ac:spMk id="19" creationId="{00000000-0000-0000-0000-000000000000}"/>
          </ac:spMkLst>
        </pc:spChg>
        <pc:spChg chg="del mod">
          <ac:chgData name="surender adunuri" userId="c4d0a78d1348cc91" providerId="LiveId" clId="{36BF51B6-065A-4F1F-B294-7FA8FA95F3B1}" dt="2024-02-01T14:53:23.492" v="2456" actId="478"/>
          <ac:spMkLst>
            <pc:docMk/>
            <pc:sldMk cId="0" sldId="283"/>
            <ac:spMk id="20" creationId="{00000000-0000-0000-0000-000000000000}"/>
          </ac:spMkLst>
        </pc:spChg>
        <pc:spChg chg="add del">
          <ac:chgData name="surender adunuri" userId="c4d0a78d1348cc91" providerId="LiveId" clId="{36BF51B6-065A-4F1F-B294-7FA8FA95F3B1}" dt="2024-02-01T15:47:29.028" v="2601" actId="22"/>
          <ac:spMkLst>
            <pc:docMk/>
            <pc:sldMk cId="0" sldId="283"/>
            <ac:spMk id="22" creationId="{5C430798-F9B7-7E95-A93A-EC1D4C419740}"/>
          </ac:spMkLst>
        </pc:spChg>
        <pc:spChg chg="add mod">
          <ac:chgData name="surender adunuri" userId="c4d0a78d1348cc91" providerId="LiveId" clId="{36BF51B6-065A-4F1F-B294-7FA8FA95F3B1}" dt="2024-02-01T18:56:19.481" v="4470" actId="20577"/>
          <ac:spMkLst>
            <pc:docMk/>
            <pc:sldMk cId="0" sldId="283"/>
            <ac:spMk id="24" creationId="{519D1CD0-B7F1-615B-2337-1A47A35785BF}"/>
          </ac:spMkLst>
        </pc:spChg>
        <pc:grpChg chg="del">
          <ac:chgData name="surender adunuri" userId="c4d0a78d1348cc91" providerId="LiveId" clId="{36BF51B6-065A-4F1F-B294-7FA8FA95F3B1}" dt="2024-02-01T14:53:21.337" v="2454" actId="478"/>
          <ac:grpSpMkLst>
            <pc:docMk/>
            <pc:sldMk cId="0" sldId="283"/>
            <ac:grpSpMk id="11" creationId="{00000000-0000-0000-0000-000000000000}"/>
          </ac:grpSpMkLst>
        </pc:grpChg>
        <pc:grpChg chg="add del mod">
          <ac:chgData name="surender adunuri" userId="c4d0a78d1348cc91" providerId="LiveId" clId="{36BF51B6-065A-4F1F-B294-7FA8FA95F3B1}" dt="2024-02-01T14:53:26.174" v="2458" actId="478"/>
          <ac:grpSpMkLst>
            <pc:docMk/>
            <pc:sldMk cId="0" sldId="283"/>
            <ac:grpSpMk id="16" creationId="{00000000-0000-0000-0000-000000000000}"/>
          </ac:grpSpMkLst>
        </pc:grpChg>
      </pc:sldChg>
      <pc:sldChg chg="addSp delSp modSp add mod ord modAnim">
        <pc:chgData name="surender adunuri" userId="c4d0a78d1348cc91" providerId="LiveId" clId="{36BF51B6-065A-4F1F-B294-7FA8FA95F3B1}" dt="2024-02-01T19:21:25.754" v="4689"/>
        <pc:sldMkLst>
          <pc:docMk/>
          <pc:sldMk cId="4216123950" sldId="284"/>
        </pc:sldMkLst>
        <pc:spChg chg="mod">
          <ac:chgData name="surender adunuri" userId="c4d0a78d1348cc91" providerId="LiveId" clId="{36BF51B6-065A-4F1F-B294-7FA8FA95F3B1}" dt="2024-01-31T07:02:47.993" v="1310" actId="1076"/>
          <ac:spMkLst>
            <pc:docMk/>
            <pc:sldMk cId="4216123950" sldId="284"/>
            <ac:spMk id="3" creationId="{00000000-0000-0000-0000-000000000000}"/>
          </ac:spMkLst>
        </pc:spChg>
        <pc:spChg chg="add del mod">
          <ac:chgData name="surender adunuri" userId="c4d0a78d1348cc91" providerId="LiveId" clId="{36BF51B6-065A-4F1F-B294-7FA8FA95F3B1}" dt="2024-02-01T15:24:41.985" v="2574" actId="21"/>
          <ac:spMkLst>
            <pc:docMk/>
            <pc:sldMk cId="4216123950" sldId="284"/>
            <ac:spMk id="3" creationId="{DBD11F31-314D-9C26-1B5B-BD0E95303837}"/>
          </ac:spMkLst>
        </pc:spChg>
        <pc:spChg chg="mod">
          <ac:chgData name="surender adunuri" userId="c4d0a78d1348cc91" providerId="LiveId" clId="{36BF51B6-065A-4F1F-B294-7FA8FA95F3B1}" dt="2024-01-31T07:02:47.621" v="1309" actId="1076"/>
          <ac:spMkLst>
            <pc:docMk/>
            <pc:sldMk cId="4216123950" sldId="284"/>
            <ac:spMk id="4" creationId="{00000000-0000-0000-0000-000000000000}"/>
          </ac:spMkLst>
        </pc:spChg>
        <pc:spChg chg="mod">
          <ac:chgData name="surender adunuri" userId="c4d0a78d1348cc91" providerId="LiveId" clId="{36BF51B6-065A-4F1F-B294-7FA8FA95F3B1}" dt="2024-01-31T07:02:47.250" v="1308" actId="1076"/>
          <ac:spMkLst>
            <pc:docMk/>
            <pc:sldMk cId="4216123950" sldId="284"/>
            <ac:spMk id="5" creationId="{00000000-0000-0000-0000-000000000000}"/>
          </ac:spMkLst>
        </pc:spChg>
        <pc:spChg chg="add del mod">
          <ac:chgData name="surender adunuri" userId="c4d0a78d1348cc91" providerId="LiveId" clId="{36BF51B6-065A-4F1F-B294-7FA8FA95F3B1}" dt="2024-02-01T18:21:21.084" v="3613" actId="20577"/>
          <ac:spMkLst>
            <pc:docMk/>
            <pc:sldMk cId="4216123950" sldId="284"/>
            <ac:spMk id="5" creationId="{A1A94B9F-50F0-8F76-0913-CCA77E8A4EEE}"/>
          </ac:spMkLst>
        </pc:spChg>
        <pc:spChg chg="mod">
          <ac:chgData name="surender adunuri" userId="c4d0a78d1348cc91" providerId="LiveId" clId="{36BF51B6-065A-4F1F-B294-7FA8FA95F3B1}" dt="2024-02-01T15:24:49.675" v="2577"/>
          <ac:spMkLst>
            <pc:docMk/>
            <pc:sldMk cId="4216123950" sldId="284"/>
            <ac:spMk id="7" creationId="{22C8CFD0-8D79-0E1E-FA71-B7C740B378FF}"/>
          </ac:spMkLst>
        </pc:spChg>
        <pc:spChg chg="mod">
          <ac:chgData name="surender adunuri" userId="c4d0a78d1348cc91" providerId="LiveId" clId="{36BF51B6-065A-4F1F-B294-7FA8FA95F3B1}" dt="2024-02-01T15:24:49.675" v="2577"/>
          <ac:spMkLst>
            <pc:docMk/>
            <pc:sldMk cId="4216123950" sldId="284"/>
            <ac:spMk id="8" creationId="{DD6778F2-BBAD-FACE-F314-603B94C6F138}"/>
          </ac:spMkLst>
        </pc:spChg>
        <pc:spChg chg="mod">
          <ac:chgData name="surender adunuri" userId="c4d0a78d1348cc91" providerId="LiveId" clId="{36BF51B6-065A-4F1F-B294-7FA8FA95F3B1}" dt="2024-02-01T15:24:49.675" v="2577"/>
          <ac:spMkLst>
            <pc:docMk/>
            <pc:sldMk cId="4216123950" sldId="284"/>
            <ac:spMk id="9" creationId="{0EBB4D17-C839-AC96-C654-A92C48C50172}"/>
          </ac:spMkLst>
        </pc:spChg>
        <pc:spChg chg="mod">
          <ac:chgData name="surender adunuri" userId="c4d0a78d1348cc91" providerId="LiveId" clId="{36BF51B6-065A-4F1F-B294-7FA8FA95F3B1}" dt="2024-02-01T15:24:49.675" v="2577"/>
          <ac:spMkLst>
            <pc:docMk/>
            <pc:sldMk cId="4216123950" sldId="284"/>
            <ac:spMk id="11" creationId="{8A13655D-DC12-45C0-4B27-D1C74A2E3675}"/>
          </ac:spMkLst>
        </pc:spChg>
        <pc:spChg chg="mod">
          <ac:chgData name="surender adunuri" userId="c4d0a78d1348cc91" providerId="LiveId" clId="{36BF51B6-065A-4F1F-B294-7FA8FA95F3B1}" dt="2024-02-01T15:24:57.379" v="2579"/>
          <ac:spMkLst>
            <pc:docMk/>
            <pc:sldMk cId="4216123950" sldId="284"/>
            <ac:spMk id="13" creationId="{DF5E51A4-4E1E-04F2-433D-C003C61967DC}"/>
          </ac:spMkLst>
        </pc:spChg>
        <pc:spChg chg="mod">
          <ac:chgData name="surender adunuri" userId="c4d0a78d1348cc91" providerId="LiveId" clId="{36BF51B6-065A-4F1F-B294-7FA8FA95F3B1}" dt="2024-02-01T15:24:57.379" v="2579"/>
          <ac:spMkLst>
            <pc:docMk/>
            <pc:sldMk cId="4216123950" sldId="284"/>
            <ac:spMk id="14" creationId="{8F1509AB-A4CD-E589-4A9E-732DEC8FD0D0}"/>
          </ac:spMkLst>
        </pc:spChg>
        <pc:spChg chg="mod">
          <ac:chgData name="surender adunuri" userId="c4d0a78d1348cc91" providerId="LiveId" clId="{36BF51B6-065A-4F1F-B294-7FA8FA95F3B1}" dt="2024-02-01T15:24:57.379" v="2579"/>
          <ac:spMkLst>
            <pc:docMk/>
            <pc:sldMk cId="4216123950" sldId="284"/>
            <ac:spMk id="15" creationId="{B9EF4DF5-2D96-1864-F219-FBE0334FE5D6}"/>
          </ac:spMkLst>
        </pc:spChg>
        <pc:spChg chg="mod">
          <ac:chgData name="surender adunuri" userId="c4d0a78d1348cc91" providerId="LiveId" clId="{36BF51B6-065A-4F1F-B294-7FA8FA95F3B1}" dt="2024-02-01T15:24:57.379" v="2579"/>
          <ac:spMkLst>
            <pc:docMk/>
            <pc:sldMk cId="4216123950" sldId="284"/>
            <ac:spMk id="17" creationId="{0232EE99-2AF1-CE0F-9A5C-B0D69A390F01}"/>
          </ac:spMkLst>
        </pc:spChg>
        <pc:spChg chg="del">
          <ac:chgData name="surender adunuri" userId="c4d0a78d1348cc91" providerId="LiveId" clId="{36BF51B6-065A-4F1F-B294-7FA8FA95F3B1}" dt="2024-01-31T07:02:58.876" v="1313" actId="478"/>
          <ac:spMkLst>
            <pc:docMk/>
            <pc:sldMk cId="4216123950" sldId="284"/>
            <ac:spMk id="18" creationId="{00000000-0000-0000-0000-000000000000}"/>
          </ac:spMkLst>
        </pc:spChg>
        <pc:spChg chg="add del">
          <ac:chgData name="surender adunuri" userId="c4d0a78d1348cc91" providerId="LiveId" clId="{36BF51B6-065A-4F1F-B294-7FA8FA95F3B1}" dt="2024-02-01T18:17:20.364" v="3282" actId="22"/>
          <ac:spMkLst>
            <pc:docMk/>
            <pc:sldMk cId="4216123950" sldId="284"/>
            <ac:spMk id="19" creationId="{0A68157D-320E-73C1-754B-FC1C792B0578}"/>
          </ac:spMkLst>
        </pc:spChg>
        <pc:spChg chg="add del mod">
          <ac:chgData name="surender adunuri" userId="c4d0a78d1348cc91" providerId="LiveId" clId="{36BF51B6-065A-4F1F-B294-7FA8FA95F3B1}" dt="2024-02-01T15:25:10.948" v="2582" actId="478"/>
          <ac:spMkLst>
            <pc:docMk/>
            <pc:sldMk cId="4216123950" sldId="284"/>
            <ac:spMk id="21"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22" creationId="{00000000-0000-0000-0000-000000000000}"/>
          </ac:spMkLst>
        </pc:spChg>
        <pc:spChg chg="add del">
          <ac:chgData name="surender adunuri" userId="c4d0a78d1348cc91" providerId="LiveId" clId="{36BF51B6-065A-4F1F-B294-7FA8FA95F3B1}" dt="2024-02-01T18:17:51.113" v="3312" actId="22"/>
          <ac:spMkLst>
            <pc:docMk/>
            <pc:sldMk cId="4216123950" sldId="284"/>
            <ac:spMk id="22" creationId="{69191F42-459A-4721-8B29-5ED08166D3EB}"/>
          </ac:spMkLst>
        </pc:spChg>
        <pc:spChg chg="del mod">
          <ac:chgData name="surender adunuri" userId="c4d0a78d1348cc91" providerId="LiveId" clId="{36BF51B6-065A-4F1F-B294-7FA8FA95F3B1}" dt="2024-01-31T07:01:14.980" v="1296"/>
          <ac:spMkLst>
            <pc:docMk/>
            <pc:sldMk cId="4216123950" sldId="284"/>
            <ac:spMk id="23"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24" creationId="{00000000-0000-0000-0000-000000000000}"/>
          </ac:spMkLst>
        </pc:spChg>
        <pc:spChg chg="add del mod">
          <ac:chgData name="surender adunuri" userId="c4d0a78d1348cc91" providerId="LiveId" clId="{36BF51B6-065A-4F1F-B294-7FA8FA95F3B1}" dt="2024-02-01T18:26:59.857" v="3951" actId="20577"/>
          <ac:spMkLst>
            <pc:docMk/>
            <pc:sldMk cId="4216123950" sldId="284"/>
            <ac:spMk id="24" creationId="{06D9143A-738B-86BA-5196-5ADE4E972839}"/>
          </ac:spMkLst>
        </pc:spChg>
        <pc:spChg chg="del mod">
          <ac:chgData name="surender adunuri" userId="c4d0a78d1348cc91" providerId="LiveId" clId="{36BF51B6-065A-4F1F-B294-7FA8FA95F3B1}" dt="2024-01-31T07:00:41.371" v="1285" actId="478"/>
          <ac:spMkLst>
            <pc:docMk/>
            <pc:sldMk cId="4216123950" sldId="284"/>
            <ac:spMk id="25"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26" creationId="{00000000-0000-0000-0000-000000000000}"/>
          </ac:spMkLst>
        </pc:spChg>
        <pc:spChg chg="del mod">
          <ac:chgData name="surender adunuri" userId="c4d0a78d1348cc91" providerId="LiveId" clId="{36BF51B6-065A-4F1F-B294-7FA8FA95F3B1}" dt="2024-01-31T07:01:14.980" v="1298"/>
          <ac:spMkLst>
            <pc:docMk/>
            <pc:sldMk cId="4216123950" sldId="284"/>
            <ac:spMk id="27"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28"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29" creationId="{00000000-0000-0000-0000-000000000000}"/>
          </ac:spMkLst>
        </pc:spChg>
        <pc:spChg chg="del mod">
          <ac:chgData name="surender adunuri" userId="c4d0a78d1348cc91" providerId="LiveId" clId="{36BF51B6-065A-4F1F-B294-7FA8FA95F3B1}" dt="2024-01-31T07:01:14.980" v="1294"/>
          <ac:spMkLst>
            <pc:docMk/>
            <pc:sldMk cId="4216123950" sldId="284"/>
            <ac:spMk id="30"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31"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32" creationId="{00000000-0000-0000-0000-000000000000}"/>
          </ac:spMkLst>
        </pc:spChg>
        <pc:spChg chg="del mod">
          <ac:chgData name="surender adunuri" userId="c4d0a78d1348cc91" providerId="LiveId" clId="{36BF51B6-065A-4F1F-B294-7FA8FA95F3B1}" dt="2024-01-31T07:00:41.371" v="1285" actId="478"/>
          <ac:spMkLst>
            <pc:docMk/>
            <pc:sldMk cId="4216123950" sldId="284"/>
            <ac:spMk id="33" creationId="{00000000-0000-0000-0000-000000000000}"/>
          </ac:spMkLst>
        </pc:spChg>
        <pc:spChg chg="mod">
          <ac:chgData name="surender adunuri" userId="c4d0a78d1348cc91" providerId="LiveId" clId="{36BF51B6-065A-4F1F-B294-7FA8FA95F3B1}" dt="2024-01-31T07:03:12.129" v="1316"/>
          <ac:spMkLst>
            <pc:docMk/>
            <pc:sldMk cId="4216123950" sldId="284"/>
            <ac:spMk id="35" creationId="{36CB1DDE-42B1-001F-D4F4-E74A94C280E2}"/>
          </ac:spMkLst>
        </pc:spChg>
        <pc:spChg chg="mod">
          <ac:chgData name="surender adunuri" userId="c4d0a78d1348cc91" providerId="LiveId" clId="{36BF51B6-065A-4F1F-B294-7FA8FA95F3B1}" dt="2024-01-31T07:03:12.129" v="1316"/>
          <ac:spMkLst>
            <pc:docMk/>
            <pc:sldMk cId="4216123950" sldId="284"/>
            <ac:spMk id="36" creationId="{4075757F-1303-7E72-1604-3282C932D4CF}"/>
          </ac:spMkLst>
        </pc:spChg>
        <pc:spChg chg="mod">
          <ac:chgData name="surender adunuri" userId="c4d0a78d1348cc91" providerId="LiveId" clId="{36BF51B6-065A-4F1F-B294-7FA8FA95F3B1}" dt="2024-01-31T07:03:12.129" v="1316"/>
          <ac:spMkLst>
            <pc:docMk/>
            <pc:sldMk cId="4216123950" sldId="284"/>
            <ac:spMk id="38" creationId="{AB2D2E1A-68CB-BAC8-EC9A-FECCED775598}"/>
          </ac:spMkLst>
        </pc:spChg>
        <pc:spChg chg="mod">
          <ac:chgData name="surender adunuri" userId="c4d0a78d1348cc91" providerId="LiveId" clId="{36BF51B6-065A-4F1F-B294-7FA8FA95F3B1}" dt="2024-01-31T07:03:12.129" v="1316"/>
          <ac:spMkLst>
            <pc:docMk/>
            <pc:sldMk cId="4216123950" sldId="284"/>
            <ac:spMk id="39" creationId="{3DF6B286-3BEE-4554-ADE3-7F88849B4F71}"/>
          </ac:spMkLst>
        </pc:spChg>
        <pc:spChg chg="mod">
          <ac:chgData name="surender adunuri" userId="c4d0a78d1348cc91" providerId="LiveId" clId="{36BF51B6-065A-4F1F-B294-7FA8FA95F3B1}" dt="2024-01-31T07:03:42.616" v="1320"/>
          <ac:spMkLst>
            <pc:docMk/>
            <pc:sldMk cId="4216123950" sldId="284"/>
            <ac:spMk id="41" creationId="{22C8CFD0-8D79-0E1E-FA71-B7C740B378FF}"/>
          </ac:spMkLst>
        </pc:spChg>
        <pc:spChg chg="mod">
          <ac:chgData name="surender adunuri" userId="c4d0a78d1348cc91" providerId="LiveId" clId="{36BF51B6-065A-4F1F-B294-7FA8FA95F3B1}" dt="2024-01-31T07:03:42.616" v="1320"/>
          <ac:spMkLst>
            <pc:docMk/>
            <pc:sldMk cId="4216123950" sldId="284"/>
            <ac:spMk id="42" creationId="{DD6778F2-BBAD-FACE-F314-603B94C6F138}"/>
          </ac:spMkLst>
        </pc:spChg>
        <pc:spChg chg="mod">
          <ac:chgData name="surender adunuri" userId="c4d0a78d1348cc91" providerId="LiveId" clId="{36BF51B6-065A-4F1F-B294-7FA8FA95F3B1}" dt="2024-01-31T07:03:42.616" v="1320"/>
          <ac:spMkLst>
            <pc:docMk/>
            <pc:sldMk cId="4216123950" sldId="284"/>
            <ac:spMk id="43" creationId="{0EBB4D17-C839-AC96-C654-A92C48C50172}"/>
          </ac:spMkLst>
        </pc:spChg>
        <pc:spChg chg="mod">
          <ac:chgData name="surender adunuri" userId="c4d0a78d1348cc91" providerId="LiveId" clId="{36BF51B6-065A-4F1F-B294-7FA8FA95F3B1}" dt="2024-01-31T07:03:42.616" v="1320"/>
          <ac:spMkLst>
            <pc:docMk/>
            <pc:sldMk cId="4216123950" sldId="284"/>
            <ac:spMk id="45" creationId="{8A13655D-DC12-45C0-4B27-D1C74A2E3675}"/>
          </ac:spMkLst>
        </pc:spChg>
        <pc:spChg chg="del mod">
          <ac:chgData name="surender adunuri" userId="c4d0a78d1348cc91" providerId="LiveId" clId="{36BF51B6-065A-4F1F-B294-7FA8FA95F3B1}" dt="2024-01-31T07:04:07.970" v="1325" actId="478"/>
          <ac:spMkLst>
            <pc:docMk/>
            <pc:sldMk cId="4216123950" sldId="284"/>
            <ac:spMk id="46" creationId="{04AF392B-9783-65D9-64F1-5212F8272A58}"/>
          </ac:spMkLst>
        </pc:spChg>
        <pc:spChg chg="del mod">
          <ac:chgData name="surender adunuri" userId="c4d0a78d1348cc91" providerId="LiveId" clId="{36BF51B6-065A-4F1F-B294-7FA8FA95F3B1}" dt="2024-01-31T07:04:19.349" v="1329" actId="478"/>
          <ac:spMkLst>
            <pc:docMk/>
            <pc:sldMk cId="4216123950" sldId="284"/>
            <ac:spMk id="47" creationId="{C91F3CB3-7AB5-60BD-198F-A4BC75387C3F}"/>
          </ac:spMkLst>
        </pc:spChg>
        <pc:spChg chg="del mod">
          <ac:chgData name="surender adunuri" userId="c4d0a78d1348cc91" providerId="LiveId" clId="{36BF51B6-065A-4F1F-B294-7FA8FA95F3B1}" dt="2024-01-31T07:03:58.393" v="1322" actId="478"/>
          <ac:spMkLst>
            <pc:docMk/>
            <pc:sldMk cId="4216123950" sldId="284"/>
            <ac:spMk id="48" creationId="{F06AEB07-E7B3-7CA9-B954-4FE458EEDD34}"/>
          </ac:spMkLst>
        </pc:spChg>
        <pc:spChg chg="del mod">
          <ac:chgData name="surender adunuri" userId="c4d0a78d1348cc91" providerId="LiveId" clId="{36BF51B6-065A-4F1F-B294-7FA8FA95F3B1}" dt="2024-01-31T07:04:25.945" v="1330" actId="478"/>
          <ac:spMkLst>
            <pc:docMk/>
            <pc:sldMk cId="4216123950" sldId="284"/>
            <ac:spMk id="49" creationId="{2FD3FE9D-6AD8-FACC-E4CF-E33F28951202}"/>
          </ac:spMkLst>
        </pc:spChg>
        <pc:spChg chg="del mod">
          <ac:chgData name="surender adunuri" userId="c4d0a78d1348cc91" providerId="LiveId" clId="{36BF51B6-065A-4F1F-B294-7FA8FA95F3B1}" dt="2024-01-31T07:04:32.904" v="1333" actId="478"/>
          <ac:spMkLst>
            <pc:docMk/>
            <pc:sldMk cId="4216123950" sldId="284"/>
            <ac:spMk id="50" creationId="{4F89F59A-8925-2F33-4803-EC719BE712CE}"/>
          </ac:spMkLst>
        </pc:spChg>
        <pc:spChg chg="del mod">
          <ac:chgData name="surender adunuri" userId="c4d0a78d1348cc91" providerId="LiveId" clId="{36BF51B6-065A-4F1F-B294-7FA8FA95F3B1}" dt="2024-01-31T07:04:36.127" v="1334" actId="478"/>
          <ac:spMkLst>
            <pc:docMk/>
            <pc:sldMk cId="4216123950" sldId="284"/>
            <ac:spMk id="51" creationId="{285935A1-D976-B08E-2396-C195851B2780}"/>
          </ac:spMkLst>
        </pc:spChg>
        <pc:spChg chg="del mod">
          <ac:chgData name="surender adunuri" userId="c4d0a78d1348cc91" providerId="LiveId" clId="{36BF51B6-065A-4F1F-B294-7FA8FA95F3B1}" dt="2024-01-31T07:04:43.319" v="1336" actId="478"/>
          <ac:spMkLst>
            <pc:docMk/>
            <pc:sldMk cId="4216123950" sldId="284"/>
            <ac:spMk id="52" creationId="{991EF09F-0163-4FD2-9A5A-CE345B281A49}"/>
          </ac:spMkLst>
        </pc:spChg>
        <pc:spChg chg="del mod">
          <ac:chgData name="surender adunuri" userId="c4d0a78d1348cc91" providerId="LiveId" clId="{36BF51B6-065A-4F1F-B294-7FA8FA95F3B1}" dt="2024-01-31T07:04:40.083" v="1335" actId="478"/>
          <ac:spMkLst>
            <pc:docMk/>
            <pc:sldMk cId="4216123950" sldId="284"/>
            <ac:spMk id="53" creationId="{99278DAA-D805-67E8-810C-735C6C144547}"/>
          </ac:spMkLst>
        </pc:spChg>
        <pc:spChg chg="del mod">
          <ac:chgData name="surender adunuri" userId="c4d0a78d1348cc91" providerId="LiveId" clId="{36BF51B6-065A-4F1F-B294-7FA8FA95F3B1}" dt="2024-01-31T07:04:14.607" v="1328" actId="478"/>
          <ac:spMkLst>
            <pc:docMk/>
            <pc:sldMk cId="4216123950" sldId="284"/>
            <ac:spMk id="54" creationId="{5DC17AA9-1240-4C3B-F5E0-97BCEA4AC59F}"/>
          </ac:spMkLst>
        </pc:spChg>
        <pc:spChg chg="del mod">
          <ac:chgData name="surender adunuri" userId="c4d0a78d1348cc91" providerId="LiveId" clId="{36BF51B6-065A-4F1F-B294-7FA8FA95F3B1}" dt="2024-01-31T07:04:58.835" v="1339" actId="478"/>
          <ac:spMkLst>
            <pc:docMk/>
            <pc:sldMk cId="4216123950" sldId="284"/>
            <ac:spMk id="55" creationId="{639516B1-8E6A-EDDB-1D4B-DD03FA6F000B}"/>
          </ac:spMkLst>
        </pc:spChg>
        <pc:spChg chg="del mod">
          <ac:chgData name="surender adunuri" userId="c4d0a78d1348cc91" providerId="LiveId" clId="{36BF51B6-065A-4F1F-B294-7FA8FA95F3B1}" dt="2024-01-31T07:04:56.015" v="1338" actId="478"/>
          <ac:spMkLst>
            <pc:docMk/>
            <pc:sldMk cId="4216123950" sldId="284"/>
            <ac:spMk id="56" creationId="{0DD3FF2E-368F-9931-1C65-12FED0967EA6}"/>
          </ac:spMkLst>
        </pc:spChg>
        <pc:spChg chg="del mod">
          <ac:chgData name="surender adunuri" userId="c4d0a78d1348cc91" providerId="LiveId" clId="{36BF51B6-065A-4F1F-B294-7FA8FA95F3B1}" dt="2024-01-31T07:05:02.077" v="1340" actId="478"/>
          <ac:spMkLst>
            <pc:docMk/>
            <pc:sldMk cId="4216123950" sldId="284"/>
            <ac:spMk id="57" creationId="{6199626D-FAA9-BA44-B8FC-FFEB3FB14B84}"/>
          </ac:spMkLst>
        </pc:spChg>
        <pc:spChg chg="del mod">
          <ac:chgData name="surender adunuri" userId="c4d0a78d1348cc91" providerId="LiveId" clId="{36BF51B6-065A-4F1F-B294-7FA8FA95F3B1}" dt="2024-01-31T07:04:50.907" v="1337" actId="478"/>
          <ac:spMkLst>
            <pc:docMk/>
            <pc:sldMk cId="4216123950" sldId="284"/>
            <ac:spMk id="58" creationId="{175D8566-E377-3E96-591F-0B4DAB3DF129}"/>
          </ac:spMkLst>
        </pc:spChg>
        <pc:spChg chg="mod">
          <ac:chgData name="surender adunuri" userId="c4d0a78d1348cc91" providerId="LiveId" clId="{36BF51B6-065A-4F1F-B294-7FA8FA95F3B1}" dt="2024-01-31T07:05:09.217" v="1343"/>
          <ac:spMkLst>
            <pc:docMk/>
            <pc:sldMk cId="4216123950" sldId="284"/>
            <ac:spMk id="60" creationId="{C3579A16-8586-D606-31D0-F432CDE7FF5C}"/>
          </ac:spMkLst>
        </pc:spChg>
        <pc:spChg chg="mod">
          <ac:chgData name="surender adunuri" userId="c4d0a78d1348cc91" providerId="LiveId" clId="{36BF51B6-065A-4F1F-B294-7FA8FA95F3B1}" dt="2024-01-31T07:05:09.217" v="1343"/>
          <ac:spMkLst>
            <pc:docMk/>
            <pc:sldMk cId="4216123950" sldId="284"/>
            <ac:spMk id="61" creationId="{E4CC50B9-6823-EC5F-ABA9-4CBE69A538B9}"/>
          </ac:spMkLst>
        </pc:spChg>
        <pc:spChg chg="mod">
          <ac:chgData name="surender adunuri" userId="c4d0a78d1348cc91" providerId="LiveId" clId="{36BF51B6-065A-4F1F-B294-7FA8FA95F3B1}" dt="2024-01-31T07:05:09.217" v="1343"/>
          <ac:spMkLst>
            <pc:docMk/>
            <pc:sldMk cId="4216123950" sldId="284"/>
            <ac:spMk id="62" creationId="{A92D72C7-CDB3-B40B-E7F0-3DAB7761364F}"/>
          </ac:spMkLst>
        </pc:spChg>
        <pc:spChg chg="mod">
          <ac:chgData name="surender adunuri" userId="c4d0a78d1348cc91" providerId="LiveId" clId="{36BF51B6-065A-4F1F-B294-7FA8FA95F3B1}" dt="2024-01-31T07:05:09.217" v="1343"/>
          <ac:spMkLst>
            <pc:docMk/>
            <pc:sldMk cId="4216123950" sldId="284"/>
            <ac:spMk id="64" creationId="{D7BDB693-62F4-ECEF-9541-28AE91AA9719}"/>
          </ac:spMkLst>
        </pc:spChg>
        <pc:spChg chg="mod">
          <ac:chgData name="surender adunuri" userId="c4d0a78d1348cc91" providerId="LiveId" clId="{36BF51B6-065A-4F1F-B294-7FA8FA95F3B1}" dt="2024-01-31T07:05:09.217" v="1343"/>
          <ac:spMkLst>
            <pc:docMk/>
            <pc:sldMk cId="4216123950" sldId="284"/>
            <ac:spMk id="65" creationId="{E2F94F77-E684-9322-F8BD-030A523378C1}"/>
          </ac:spMkLst>
        </pc:spChg>
        <pc:spChg chg="mod">
          <ac:chgData name="surender adunuri" userId="c4d0a78d1348cc91" providerId="LiveId" clId="{36BF51B6-065A-4F1F-B294-7FA8FA95F3B1}" dt="2024-01-31T07:05:09.217" v="1343"/>
          <ac:spMkLst>
            <pc:docMk/>
            <pc:sldMk cId="4216123950" sldId="284"/>
            <ac:spMk id="66" creationId="{905AA90F-C0B2-7D21-8A43-D514D02D53F0}"/>
          </ac:spMkLst>
        </pc:spChg>
        <pc:spChg chg="mod">
          <ac:chgData name="surender adunuri" userId="c4d0a78d1348cc91" providerId="LiveId" clId="{36BF51B6-065A-4F1F-B294-7FA8FA95F3B1}" dt="2024-01-31T07:05:09.217" v="1343"/>
          <ac:spMkLst>
            <pc:docMk/>
            <pc:sldMk cId="4216123950" sldId="284"/>
            <ac:spMk id="67" creationId="{8985DDC0-9542-2C5D-909A-7BAF1CF92F66}"/>
          </ac:spMkLst>
        </pc:spChg>
        <pc:spChg chg="mod">
          <ac:chgData name="surender adunuri" userId="c4d0a78d1348cc91" providerId="LiveId" clId="{36BF51B6-065A-4F1F-B294-7FA8FA95F3B1}" dt="2024-01-31T07:05:09.217" v="1343"/>
          <ac:spMkLst>
            <pc:docMk/>
            <pc:sldMk cId="4216123950" sldId="284"/>
            <ac:spMk id="68" creationId="{FCE8C0F7-01F7-1667-DAA4-51F5F6813F25}"/>
          </ac:spMkLst>
        </pc:spChg>
        <pc:spChg chg="mod">
          <ac:chgData name="surender adunuri" userId="c4d0a78d1348cc91" providerId="LiveId" clId="{36BF51B6-065A-4F1F-B294-7FA8FA95F3B1}" dt="2024-01-31T07:05:09.217" v="1343"/>
          <ac:spMkLst>
            <pc:docMk/>
            <pc:sldMk cId="4216123950" sldId="284"/>
            <ac:spMk id="69" creationId="{AB4DC440-6208-873D-54C5-C6B79050EC98}"/>
          </ac:spMkLst>
        </pc:spChg>
        <pc:spChg chg="mod">
          <ac:chgData name="surender adunuri" userId="c4d0a78d1348cc91" providerId="LiveId" clId="{36BF51B6-065A-4F1F-B294-7FA8FA95F3B1}" dt="2024-01-31T07:05:09.217" v="1343"/>
          <ac:spMkLst>
            <pc:docMk/>
            <pc:sldMk cId="4216123950" sldId="284"/>
            <ac:spMk id="70" creationId="{4907809F-F8BD-C9E1-3F2D-1B15955969D8}"/>
          </ac:spMkLst>
        </pc:spChg>
        <pc:spChg chg="mod">
          <ac:chgData name="surender adunuri" userId="c4d0a78d1348cc91" providerId="LiveId" clId="{36BF51B6-065A-4F1F-B294-7FA8FA95F3B1}" dt="2024-01-31T07:05:09.217" v="1343"/>
          <ac:spMkLst>
            <pc:docMk/>
            <pc:sldMk cId="4216123950" sldId="284"/>
            <ac:spMk id="71" creationId="{3DBD29E3-CCF2-9CFA-E890-05FB79C81EF9}"/>
          </ac:spMkLst>
        </pc:spChg>
        <pc:spChg chg="mod">
          <ac:chgData name="surender adunuri" userId="c4d0a78d1348cc91" providerId="LiveId" clId="{36BF51B6-065A-4F1F-B294-7FA8FA95F3B1}" dt="2024-01-31T07:05:09.217" v="1343"/>
          <ac:spMkLst>
            <pc:docMk/>
            <pc:sldMk cId="4216123950" sldId="284"/>
            <ac:spMk id="72" creationId="{68F27112-8F13-B178-39D4-50A198583316}"/>
          </ac:spMkLst>
        </pc:spChg>
        <pc:spChg chg="mod">
          <ac:chgData name="surender adunuri" userId="c4d0a78d1348cc91" providerId="LiveId" clId="{36BF51B6-065A-4F1F-B294-7FA8FA95F3B1}" dt="2024-01-31T07:05:09.217" v="1343"/>
          <ac:spMkLst>
            <pc:docMk/>
            <pc:sldMk cId="4216123950" sldId="284"/>
            <ac:spMk id="73" creationId="{E5695552-6293-33B3-484B-4AA878C45DC2}"/>
          </ac:spMkLst>
        </pc:spChg>
        <pc:spChg chg="mod">
          <ac:chgData name="surender adunuri" userId="c4d0a78d1348cc91" providerId="LiveId" clId="{36BF51B6-065A-4F1F-B294-7FA8FA95F3B1}" dt="2024-01-31T07:05:09.217" v="1343"/>
          <ac:spMkLst>
            <pc:docMk/>
            <pc:sldMk cId="4216123950" sldId="284"/>
            <ac:spMk id="74" creationId="{8C453795-3EF7-C967-9806-E2E1F4BC0C85}"/>
          </ac:spMkLst>
        </pc:spChg>
        <pc:spChg chg="mod">
          <ac:chgData name="surender adunuri" userId="c4d0a78d1348cc91" providerId="LiveId" clId="{36BF51B6-065A-4F1F-B294-7FA8FA95F3B1}" dt="2024-01-31T07:05:09.217" v="1343"/>
          <ac:spMkLst>
            <pc:docMk/>
            <pc:sldMk cId="4216123950" sldId="284"/>
            <ac:spMk id="75" creationId="{206D9FCD-B707-B380-1253-1A503578CD3B}"/>
          </ac:spMkLst>
        </pc:spChg>
        <pc:spChg chg="mod">
          <ac:chgData name="surender adunuri" userId="c4d0a78d1348cc91" providerId="LiveId" clId="{36BF51B6-065A-4F1F-B294-7FA8FA95F3B1}" dt="2024-01-31T07:05:09.217" v="1343"/>
          <ac:spMkLst>
            <pc:docMk/>
            <pc:sldMk cId="4216123950" sldId="284"/>
            <ac:spMk id="76" creationId="{98E2F497-B75A-8F0D-F265-A636AB3306FD}"/>
          </ac:spMkLst>
        </pc:spChg>
        <pc:spChg chg="mod">
          <ac:chgData name="surender adunuri" userId="c4d0a78d1348cc91" providerId="LiveId" clId="{36BF51B6-065A-4F1F-B294-7FA8FA95F3B1}" dt="2024-01-31T07:05:09.217" v="1343"/>
          <ac:spMkLst>
            <pc:docMk/>
            <pc:sldMk cId="4216123950" sldId="284"/>
            <ac:spMk id="77" creationId="{F5DB3B4C-553F-5558-6BED-4A4C820E8F7F}"/>
          </ac:spMkLst>
        </pc:spChg>
        <pc:spChg chg="add del">
          <ac:chgData name="surender adunuri" userId="c4d0a78d1348cc91" providerId="LiveId" clId="{36BF51B6-065A-4F1F-B294-7FA8FA95F3B1}" dt="2024-01-31T07:05:36.059" v="1345" actId="22"/>
          <ac:spMkLst>
            <pc:docMk/>
            <pc:sldMk cId="4216123950" sldId="284"/>
            <ac:spMk id="79" creationId="{C1ED83CB-2620-DB44-DBED-D0C4B751C8A7}"/>
          </ac:spMkLst>
        </pc:spChg>
        <pc:spChg chg="add del mod">
          <ac:chgData name="surender adunuri" userId="c4d0a78d1348cc91" providerId="LiveId" clId="{36BF51B6-065A-4F1F-B294-7FA8FA95F3B1}" dt="2024-02-01T15:24:35.703" v="2572"/>
          <ac:spMkLst>
            <pc:docMk/>
            <pc:sldMk cId="4216123950" sldId="284"/>
            <ac:spMk id="81" creationId="{94ABE8B8-5190-EDE8-D573-AB9A5ABCB753}"/>
          </ac:spMkLst>
        </pc:spChg>
        <pc:grpChg chg="add del mod">
          <ac:chgData name="surender adunuri" userId="c4d0a78d1348cc91" providerId="LiveId" clId="{36BF51B6-065A-4F1F-B294-7FA8FA95F3B1}" dt="2024-01-31T07:03:00.484" v="1315" actId="478"/>
          <ac:grpSpMkLst>
            <pc:docMk/>
            <pc:sldMk cId="4216123950" sldId="284"/>
            <ac:grpSpMk id="2" creationId="{00000000-0000-0000-0000-000000000000}"/>
          </ac:grpSpMkLst>
        </pc:grpChg>
        <pc:grpChg chg="add del mod">
          <ac:chgData name="surender adunuri" userId="c4d0a78d1348cc91" providerId="LiveId" clId="{36BF51B6-065A-4F1F-B294-7FA8FA95F3B1}" dt="2024-02-01T15:25:07.094" v="2580" actId="478"/>
          <ac:grpSpMkLst>
            <pc:docMk/>
            <pc:sldMk cId="4216123950" sldId="284"/>
            <ac:grpSpMk id="6" creationId="{172C6B7C-F93C-9533-2018-E1D589D5681C}"/>
          </ac:grpSpMkLst>
        </pc:grpChg>
        <pc:grpChg chg="add mod">
          <ac:chgData name="surender adunuri" userId="c4d0a78d1348cc91" providerId="LiveId" clId="{36BF51B6-065A-4F1F-B294-7FA8FA95F3B1}" dt="2024-02-01T15:24:57.379" v="2579"/>
          <ac:grpSpMkLst>
            <pc:docMk/>
            <pc:sldMk cId="4216123950" sldId="284"/>
            <ac:grpSpMk id="12" creationId="{6CFBEF1D-3C07-1CF1-CA41-97E031801269}"/>
          </ac:grpSpMkLst>
        </pc:grpChg>
        <pc:grpChg chg="add del mod">
          <ac:chgData name="surender adunuri" userId="c4d0a78d1348cc91" providerId="LiveId" clId="{36BF51B6-065A-4F1F-B294-7FA8FA95F3B1}" dt="2024-01-31T07:03:35.502" v="1319" actId="478"/>
          <ac:grpSpMkLst>
            <pc:docMk/>
            <pc:sldMk cId="4216123950" sldId="284"/>
            <ac:grpSpMk id="34" creationId="{FD02A04B-C923-DB27-4D37-1438D6A7FED4}"/>
          </ac:grpSpMkLst>
        </pc:grpChg>
        <pc:grpChg chg="add del mod">
          <ac:chgData name="surender adunuri" userId="c4d0a78d1348cc91" providerId="LiveId" clId="{36BF51B6-065A-4F1F-B294-7FA8FA95F3B1}" dt="2024-02-01T15:24:45.398" v="2575" actId="21"/>
          <ac:grpSpMkLst>
            <pc:docMk/>
            <pc:sldMk cId="4216123950" sldId="284"/>
            <ac:grpSpMk id="40" creationId="{172C6B7C-F93C-9533-2018-E1D589D5681C}"/>
          </ac:grpSpMkLst>
        </pc:grpChg>
        <pc:grpChg chg="add mod">
          <ac:chgData name="surender adunuri" userId="c4d0a78d1348cc91" providerId="LiveId" clId="{36BF51B6-065A-4F1F-B294-7FA8FA95F3B1}" dt="2024-01-31T07:05:09.217" v="1343"/>
          <ac:grpSpMkLst>
            <pc:docMk/>
            <pc:sldMk cId="4216123950" sldId="284"/>
            <ac:grpSpMk id="59" creationId="{996F4D54-670B-61A6-5455-5B3C20995204}"/>
          </ac:grpSpMkLst>
        </pc:grpChg>
        <pc:picChg chg="mod">
          <ac:chgData name="surender adunuri" userId="c4d0a78d1348cc91" providerId="LiveId" clId="{36BF51B6-065A-4F1F-B294-7FA8FA95F3B1}" dt="2024-02-01T15:24:49.675" v="2577"/>
          <ac:picMkLst>
            <pc:docMk/>
            <pc:sldMk cId="4216123950" sldId="284"/>
            <ac:picMk id="10" creationId="{1C84AD66-0131-9C9C-76B1-367C134A9CC7}"/>
          </ac:picMkLst>
        </pc:picChg>
        <pc:picChg chg="mod">
          <ac:chgData name="surender adunuri" userId="c4d0a78d1348cc91" providerId="LiveId" clId="{36BF51B6-065A-4F1F-B294-7FA8FA95F3B1}" dt="2024-02-01T15:24:57.379" v="2579"/>
          <ac:picMkLst>
            <pc:docMk/>
            <pc:sldMk cId="4216123950" sldId="284"/>
            <ac:picMk id="16" creationId="{56EDE129-3CE3-E44E-7A6C-EDE8A189B391}"/>
          </ac:picMkLst>
        </pc:picChg>
        <pc:picChg chg="add mod">
          <ac:chgData name="surender adunuri" userId="c4d0a78d1348cc91" providerId="LiveId" clId="{36BF51B6-065A-4F1F-B294-7FA8FA95F3B1}" dt="2024-02-01T18:22:05.561" v="3716" actId="1076"/>
          <ac:picMkLst>
            <pc:docMk/>
            <pc:sldMk cId="4216123950" sldId="284"/>
            <ac:picMk id="25" creationId="{FA47027A-7F2F-387B-7927-A38DD0B4E807}"/>
          </ac:picMkLst>
        </pc:picChg>
        <pc:picChg chg="mod">
          <ac:chgData name="surender adunuri" userId="c4d0a78d1348cc91" providerId="LiveId" clId="{36BF51B6-065A-4F1F-B294-7FA8FA95F3B1}" dt="2024-01-31T07:03:12.129" v="1316"/>
          <ac:picMkLst>
            <pc:docMk/>
            <pc:sldMk cId="4216123950" sldId="284"/>
            <ac:picMk id="37" creationId="{8FDB6371-2E41-95B9-CA3C-7F59603FA461}"/>
          </ac:picMkLst>
        </pc:picChg>
        <pc:picChg chg="mod">
          <ac:chgData name="surender adunuri" userId="c4d0a78d1348cc91" providerId="LiveId" clId="{36BF51B6-065A-4F1F-B294-7FA8FA95F3B1}" dt="2024-01-31T07:03:42.616" v="1320"/>
          <ac:picMkLst>
            <pc:docMk/>
            <pc:sldMk cId="4216123950" sldId="284"/>
            <ac:picMk id="44" creationId="{1C84AD66-0131-9C9C-76B1-367C134A9CC7}"/>
          </ac:picMkLst>
        </pc:picChg>
        <pc:picChg chg="mod">
          <ac:chgData name="surender adunuri" userId="c4d0a78d1348cc91" providerId="LiveId" clId="{36BF51B6-065A-4F1F-B294-7FA8FA95F3B1}" dt="2024-01-31T07:05:09.217" v="1343"/>
          <ac:picMkLst>
            <pc:docMk/>
            <pc:sldMk cId="4216123950" sldId="284"/>
            <ac:picMk id="63" creationId="{FDA05C1A-0B7C-F376-959D-8AB45D21204F}"/>
          </ac:picMkLst>
        </pc:picChg>
        <pc:picChg chg="add del mod ord">
          <ac:chgData name="surender adunuri" userId="c4d0a78d1348cc91" providerId="LiveId" clId="{36BF51B6-065A-4F1F-B294-7FA8FA95F3B1}" dt="2024-02-01T15:25:10.948" v="2582" actId="478"/>
          <ac:picMkLst>
            <pc:docMk/>
            <pc:sldMk cId="4216123950" sldId="284"/>
            <ac:picMk id="83" creationId="{7C8C8F78-528E-8259-9E33-078103F4125D}"/>
          </ac:picMkLst>
        </pc:picChg>
      </pc:sldChg>
      <pc:sldChg chg="addSp delSp modSp add mod ord modAnim">
        <pc:chgData name="surender adunuri" userId="c4d0a78d1348cc91" providerId="LiveId" clId="{36BF51B6-065A-4F1F-B294-7FA8FA95F3B1}" dt="2024-02-01T19:21:45.231" v="4692"/>
        <pc:sldMkLst>
          <pc:docMk/>
          <pc:sldMk cId="2227759135" sldId="285"/>
        </pc:sldMkLst>
        <pc:spChg chg="mod">
          <ac:chgData name="surender adunuri" userId="c4d0a78d1348cc91" providerId="LiveId" clId="{36BF51B6-065A-4F1F-B294-7FA8FA95F3B1}" dt="2024-02-01T16:15:36.247" v="2677" actId="1076"/>
          <ac:spMkLst>
            <pc:docMk/>
            <pc:sldMk cId="2227759135" sldId="285"/>
            <ac:spMk id="5" creationId="{00000000-0000-0000-0000-000000000000}"/>
          </ac:spMkLst>
        </pc:spChg>
        <pc:spChg chg="del">
          <ac:chgData name="surender adunuri" userId="c4d0a78d1348cc91" providerId="LiveId" clId="{36BF51B6-065A-4F1F-B294-7FA8FA95F3B1}" dt="2024-02-01T16:16:14.847" v="2685" actId="478"/>
          <ac:spMkLst>
            <pc:docMk/>
            <pc:sldMk cId="2227759135" sldId="285"/>
            <ac:spMk id="8" creationId="{00000000-0000-0000-0000-000000000000}"/>
          </ac:spMkLst>
        </pc:spChg>
        <pc:spChg chg="del">
          <ac:chgData name="surender adunuri" userId="c4d0a78d1348cc91" providerId="LiveId" clId="{36BF51B6-065A-4F1F-B294-7FA8FA95F3B1}" dt="2024-02-01T16:16:24.776" v="2689" actId="478"/>
          <ac:spMkLst>
            <pc:docMk/>
            <pc:sldMk cId="2227759135" sldId="285"/>
            <ac:spMk id="9" creationId="{00000000-0000-0000-0000-000000000000}"/>
          </ac:spMkLst>
        </pc:spChg>
        <pc:spChg chg="del">
          <ac:chgData name="surender adunuri" userId="c4d0a78d1348cc91" providerId="LiveId" clId="{36BF51B6-065A-4F1F-B294-7FA8FA95F3B1}" dt="2024-02-01T16:17:02.271" v="2703" actId="478"/>
          <ac:spMkLst>
            <pc:docMk/>
            <pc:sldMk cId="2227759135" sldId="285"/>
            <ac:spMk id="10" creationId="{00000000-0000-0000-0000-000000000000}"/>
          </ac:spMkLst>
        </pc:spChg>
        <pc:spChg chg="del">
          <ac:chgData name="surender adunuri" userId="c4d0a78d1348cc91" providerId="LiveId" clId="{36BF51B6-065A-4F1F-B294-7FA8FA95F3B1}" dt="2024-02-01T16:16:19.163" v="2688" actId="478"/>
          <ac:spMkLst>
            <pc:docMk/>
            <pc:sldMk cId="2227759135" sldId="285"/>
            <ac:spMk id="11" creationId="{00000000-0000-0000-0000-000000000000}"/>
          </ac:spMkLst>
        </pc:spChg>
        <pc:spChg chg="del">
          <ac:chgData name="surender adunuri" userId="c4d0a78d1348cc91" providerId="LiveId" clId="{36BF51B6-065A-4F1F-B294-7FA8FA95F3B1}" dt="2024-02-01T16:16:26.770" v="2690" actId="478"/>
          <ac:spMkLst>
            <pc:docMk/>
            <pc:sldMk cId="2227759135" sldId="285"/>
            <ac:spMk id="12" creationId="{00000000-0000-0000-0000-000000000000}"/>
          </ac:spMkLst>
        </pc:spChg>
        <pc:spChg chg="del">
          <ac:chgData name="surender adunuri" userId="c4d0a78d1348cc91" providerId="LiveId" clId="{36BF51B6-065A-4F1F-B294-7FA8FA95F3B1}" dt="2024-02-01T16:16:30.334" v="2691" actId="478"/>
          <ac:spMkLst>
            <pc:docMk/>
            <pc:sldMk cId="2227759135" sldId="285"/>
            <ac:spMk id="13" creationId="{00000000-0000-0000-0000-000000000000}"/>
          </ac:spMkLst>
        </pc:spChg>
        <pc:spChg chg="del">
          <ac:chgData name="surender adunuri" userId="c4d0a78d1348cc91" providerId="LiveId" clId="{36BF51B6-065A-4F1F-B294-7FA8FA95F3B1}" dt="2024-02-01T16:16:09.353" v="2684" actId="478"/>
          <ac:spMkLst>
            <pc:docMk/>
            <pc:sldMk cId="2227759135" sldId="285"/>
            <ac:spMk id="14" creationId="{00000000-0000-0000-0000-000000000000}"/>
          </ac:spMkLst>
        </pc:spChg>
        <pc:spChg chg="del">
          <ac:chgData name="surender adunuri" userId="c4d0a78d1348cc91" providerId="LiveId" clId="{36BF51B6-065A-4F1F-B294-7FA8FA95F3B1}" dt="2024-02-01T16:16:06.111" v="2681" actId="478"/>
          <ac:spMkLst>
            <pc:docMk/>
            <pc:sldMk cId="2227759135" sldId="285"/>
            <ac:spMk id="15" creationId="{00000000-0000-0000-0000-000000000000}"/>
          </ac:spMkLst>
        </pc:spChg>
        <pc:spChg chg="del">
          <ac:chgData name="surender adunuri" userId="c4d0a78d1348cc91" providerId="LiveId" clId="{36BF51B6-065A-4F1F-B294-7FA8FA95F3B1}" dt="2024-02-01T16:16:49.232" v="2697" actId="478"/>
          <ac:spMkLst>
            <pc:docMk/>
            <pc:sldMk cId="2227759135" sldId="285"/>
            <ac:spMk id="16" creationId="{00000000-0000-0000-0000-000000000000}"/>
          </ac:spMkLst>
        </pc:spChg>
        <pc:spChg chg="del">
          <ac:chgData name="surender adunuri" userId="c4d0a78d1348cc91" providerId="LiveId" clId="{36BF51B6-065A-4F1F-B294-7FA8FA95F3B1}" dt="2024-02-01T16:16:56.034" v="2701" actId="478"/>
          <ac:spMkLst>
            <pc:docMk/>
            <pc:sldMk cId="2227759135" sldId="285"/>
            <ac:spMk id="17" creationId="{00000000-0000-0000-0000-000000000000}"/>
          </ac:spMkLst>
        </pc:spChg>
        <pc:spChg chg="del">
          <ac:chgData name="surender adunuri" userId="c4d0a78d1348cc91" providerId="LiveId" clId="{36BF51B6-065A-4F1F-B294-7FA8FA95F3B1}" dt="2024-02-01T16:16:51.533" v="2700" actId="478"/>
          <ac:spMkLst>
            <pc:docMk/>
            <pc:sldMk cId="2227759135" sldId="285"/>
            <ac:spMk id="18" creationId="{00000000-0000-0000-0000-000000000000}"/>
          </ac:spMkLst>
        </pc:spChg>
        <pc:spChg chg="del">
          <ac:chgData name="surender adunuri" userId="c4d0a78d1348cc91" providerId="LiveId" clId="{36BF51B6-065A-4F1F-B294-7FA8FA95F3B1}" dt="2024-02-01T16:17:00.141" v="2702" actId="478"/>
          <ac:spMkLst>
            <pc:docMk/>
            <pc:sldMk cId="2227759135" sldId="285"/>
            <ac:spMk id="19" creationId="{00000000-0000-0000-0000-000000000000}"/>
          </ac:spMkLst>
        </pc:spChg>
        <pc:spChg chg="del">
          <ac:chgData name="surender adunuri" userId="c4d0a78d1348cc91" providerId="LiveId" clId="{36BF51B6-065A-4F1F-B294-7FA8FA95F3B1}" dt="2024-02-01T16:16:38.205" v="2694" actId="478"/>
          <ac:spMkLst>
            <pc:docMk/>
            <pc:sldMk cId="2227759135" sldId="285"/>
            <ac:spMk id="20" creationId="{00000000-0000-0000-0000-000000000000}"/>
          </ac:spMkLst>
        </pc:spChg>
        <pc:spChg chg="mod">
          <ac:chgData name="surender adunuri" userId="c4d0a78d1348cc91" providerId="LiveId" clId="{36BF51B6-065A-4F1F-B294-7FA8FA95F3B1}" dt="2024-02-01T16:17:53.882" v="2722" actId="1076"/>
          <ac:spMkLst>
            <pc:docMk/>
            <pc:sldMk cId="2227759135" sldId="285"/>
            <ac:spMk id="21" creationId="{00000000-0000-0000-0000-000000000000}"/>
          </ac:spMkLst>
        </pc:spChg>
        <pc:spChg chg="del mod">
          <ac:chgData name="surender adunuri" userId="c4d0a78d1348cc91" providerId="LiveId" clId="{36BF51B6-065A-4F1F-B294-7FA8FA95F3B1}" dt="2024-02-01T16:15:22.099" v="2670"/>
          <ac:spMkLst>
            <pc:docMk/>
            <pc:sldMk cId="2227759135" sldId="285"/>
            <ac:spMk id="22" creationId="{00000000-0000-0000-0000-000000000000}"/>
          </ac:spMkLst>
        </pc:spChg>
        <pc:spChg chg="del mod">
          <ac:chgData name="surender adunuri" userId="c4d0a78d1348cc91" providerId="LiveId" clId="{36BF51B6-065A-4F1F-B294-7FA8FA95F3B1}" dt="2024-02-01T16:15:22.099" v="2672"/>
          <ac:spMkLst>
            <pc:docMk/>
            <pc:sldMk cId="2227759135" sldId="285"/>
            <ac:spMk id="23" creationId="{00000000-0000-0000-0000-000000000000}"/>
          </ac:spMkLst>
        </pc:spChg>
        <pc:spChg chg="del mod">
          <ac:chgData name="surender adunuri" userId="c4d0a78d1348cc91" providerId="LiveId" clId="{36BF51B6-065A-4F1F-B294-7FA8FA95F3B1}" dt="2024-02-01T16:15:22.099" v="2662"/>
          <ac:spMkLst>
            <pc:docMk/>
            <pc:sldMk cId="2227759135" sldId="285"/>
            <ac:spMk id="24" creationId="{00000000-0000-0000-0000-000000000000}"/>
          </ac:spMkLst>
        </pc:spChg>
        <pc:spChg chg="del mod">
          <ac:chgData name="surender adunuri" userId="c4d0a78d1348cc91" providerId="LiveId" clId="{36BF51B6-065A-4F1F-B294-7FA8FA95F3B1}" dt="2024-02-01T16:15:22.099" v="2664"/>
          <ac:spMkLst>
            <pc:docMk/>
            <pc:sldMk cId="2227759135" sldId="285"/>
            <ac:spMk id="25" creationId="{00000000-0000-0000-0000-000000000000}"/>
          </ac:spMkLst>
        </pc:spChg>
        <pc:spChg chg="del mod">
          <ac:chgData name="surender adunuri" userId="c4d0a78d1348cc91" providerId="LiveId" clId="{36BF51B6-065A-4F1F-B294-7FA8FA95F3B1}" dt="2024-02-01T16:15:22.099" v="2666"/>
          <ac:spMkLst>
            <pc:docMk/>
            <pc:sldMk cId="2227759135" sldId="285"/>
            <ac:spMk id="26" creationId="{00000000-0000-0000-0000-000000000000}"/>
          </ac:spMkLst>
        </pc:spChg>
        <pc:spChg chg="del mod">
          <ac:chgData name="surender adunuri" userId="c4d0a78d1348cc91" providerId="LiveId" clId="{36BF51B6-065A-4F1F-B294-7FA8FA95F3B1}" dt="2024-02-01T16:15:22.099" v="2668"/>
          <ac:spMkLst>
            <pc:docMk/>
            <pc:sldMk cId="2227759135" sldId="285"/>
            <ac:spMk id="27" creationId="{00000000-0000-0000-0000-000000000000}"/>
          </ac:spMkLst>
        </pc:spChg>
        <pc:spChg chg="del">
          <ac:chgData name="surender adunuri" userId="c4d0a78d1348cc91" providerId="LiveId" clId="{36BF51B6-065A-4F1F-B294-7FA8FA95F3B1}" dt="2024-02-01T16:16:43.936" v="2695" actId="478"/>
          <ac:spMkLst>
            <pc:docMk/>
            <pc:sldMk cId="2227759135" sldId="285"/>
            <ac:spMk id="28" creationId="{00000000-0000-0000-0000-000000000000}"/>
          </ac:spMkLst>
        </pc:spChg>
        <pc:spChg chg="del mod">
          <ac:chgData name="surender adunuri" userId="c4d0a78d1348cc91" providerId="LiveId" clId="{36BF51B6-065A-4F1F-B294-7FA8FA95F3B1}" dt="2024-02-01T16:16:49.234" v="2699"/>
          <ac:spMkLst>
            <pc:docMk/>
            <pc:sldMk cId="2227759135" sldId="285"/>
            <ac:spMk id="29" creationId="{00000000-0000-0000-0000-000000000000}"/>
          </ac:spMkLst>
        </pc:spChg>
        <pc:spChg chg="mod">
          <ac:chgData name="surender adunuri" userId="c4d0a78d1348cc91" providerId="LiveId" clId="{36BF51B6-065A-4F1F-B294-7FA8FA95F3B1}" dt="2024-02-01T16:16:34.294" v="2693" actId="20577"/>
          <ac:spMkLst>
            <pc:docMk/>
            <pc:sldMk cId="2227759135" sldId="285"/>
            <ac:spMk id="30" creationId="{00000000-0000-0000-0000-000000000000}"/>
          </ac:spMkLst>
        </pc:spChg>
        <pc:spChg chg="del mod">
          <ac:chgData name="surender adunuri" userId="c4d0a78d1348cc91" providerId="LiveId" clId="{36BF51B6-065A-4F1F-B294-7FA8FA95F3B1}" dt="2024-02-01T16:16:43.936" v="2695" actId="478"/>
          <ac:spMkLst>
            <pc:docMk/>
            <pc:sldMk cId="2227759135" sldId="285"/>
            <ac:spMk id="31" creationId="{00000000-0000-0000-0000-000000000000}"/>
          </ac:spMkLst>
        </pc:spChg>
        <pc:spChg chg="del">
          <ac:chgData name="surender adunuri" userId="c4d0a78d1348cc91" providerId="LiveId" clId="{36BF51B6-065A-4F1F-B294-7FA8FA95F3B1}" dt="2024-02-01T16:16:43.936" v="2695" actId="478"/>
          <ac:spMkLst>
            <pc:docMk/>
            <pc:sldMk cId="2227759135" sldId="285"/>
            <ac:spMk id="32" creationId="{00000000-0000-0000-0000-000000000000}"/>
          </ac:spMkLst>
        </pc:spChg>
        <pc:spChg chg="del">
          <ac:chgData name="surender adunuri" userId="c4d0a78d1348cc91" providerId="LiveId" clId="{36BF51B6-065A-4F1F-B294-7FA8FA95F3B1}" dt="2024-02-01T16:16:43.936" v="2695" actId="478"/>
          <ac:spMkLst>
            <pc:docMk/>
            <pc:sldMk cId="2227759135" sldId="285"/>
            <ac:spMk id="33" creationId="{00000000-0000-0000-0000-000000000000}"/>
          </ac:spMkLst>
        </pc:spChg>
        <pc:spChg chg="add del">
          <ac:chgData name="surender adunuri" userId="c4d0a78d1348cc91" providerId="LiveId" clId="{36BF51B6-065A-4F1F-B294-7FA8FA95F3B1}" dt="2024-02-01T17:30:23.433" v="2724" actId="22"/>
          <ac:spMkLst>
            <pc:docMk/>
            <pc:sldMk cId="2227759135" sldId="285"/>
            <ac:spMk id="35" creationId="{844CF3F1-F21A-557A-9BDB-5BC97FE32E1B}"/>
          </ac:spMkLst>
        </pc:spChg>
        <pc:spChg chg="add mod">
          <ac:chgData name="surender adunuri" userId="c4d0a78d1348cc91" providerId="LiveId" clId="{36BF51B6-065A-4F1F-B294-7FA8FA95F3B1}" dt="2024-02-01T17:34:14.243" v="2738" actId="255"/>
          <ac:spMkLst>
            <pc:docMk/>
            <pc:sldMk cId="2227759135" sldId="285"/>
            <ac:spMk id="37" creationId="{A1B5C859-4273-899E-CF3E-CD40C75380FC}"/>
          </ac:spMkLst>
        </pc:spChg>
        <pc:grpChg chg="add del">
          <ac:chgData name="surender adunuri" userId="c4d0a78d1348cc91" providerId="LiveId" clId="{36BF51B6-065A-4F1F-B294-7FA8FA95F3B1}" dt="2024-02-01T16:16:17.914" v="2687" actId="478"/>
          <ac:grpSpMkLst>
            <pc:docMk/>
            <pc:sldMk cId="2227759135" sldId="285"/>
            <ac:grpSpMk id="2" creationId="{00000000-0000-0000-0000-000000000000}"/>
          </ac:grpSpMkLst>
        </pc:grpChg>
        <pc:picChg chg="add mod">
          <ac:chgData name="surender adunuri" userId="c4d0a78d1348cc91" providerId="LiveId" clId="{36BF51B6-065A-4F1F-B294-7FA8FA95F3B1}" dt="2024-02-01T17:34:00.733" v="2737" actId="1076"/>
          <ac:picMkLst>
            <pc:docMk/>
            <pc:sldMk cId="2227759135" sldId="285"/>
            <ac:picMk id="39" creationId="{F3141C50-D152-A299-1B56-44726A40AAB7}"/>
          </ac:picMkLst>
        </pc:picChg>
      </pc:sldChg>
      <pc:sldChg chg="addSp delSp modSp add mod ord">
        <pc:chgData name="surender adunuri" userId="c4d0a78d1348cc91" providerId="LiveId" clId="{36BF51B6-065A-4F1F-B294-7FA8FA95F3B1}" dt="2024-01-31T09:54:52.722" v="2308" actId="14100"/>
        <pc:sldMkLst>
          <pc:docMk/>
          <pc:sldMk cId="3964432736" sldId="286"/>
        </pc:sldMkLst>
        <pc:spChg chg="mod">
          <ac:chgData name="surender adunuri" userId="c4d0a78d1348cc91" providerId="LiveId" clId="{36BF51B6-065A-4F1F-B294-7FA8FA95F3B1}" dt="2024-01-31T09:02:21.759" v="1811" actId="1076"/>
          <ac:spMkLst>
            <pc:docMk/>
            <pc:sldMk cId="3964432736" sldId="286"/>
            <ac:spMk id="20"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1"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2"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3"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4"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5" creationId="{00000000-0000-0000-0000-000000000000}"/>
          </ac:spMkLst>
        </pc:spChg>
        <pc:spChg chg="del mod">
          <ac:chgData name="surender adunuri" userId="c4d0a78d1348cc91" providerId="LiveId" clId="{36BF51B6-065A-4F1F-B294-7FA8FA95F3B1}" dt="2024-01-31T08:59:36.848" v="1782"/>
          <ac:spMkLst>
            <pc:docMk/>
            <pc:sldMk cId="3964432736" sldId="286"/>
            <ac:spMk id="26"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7"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8" creationId="{00000000-0000-0000-0000-000000000000}"/>
          </ac:spMkLst>
        </pc:spChg>
        <pc:spChg chg="del">
          <ac:chgData name="surender adunuri" userId="c4d0a78d1348cc91" providerId="LiveId" clId="{36BF51B6-065A-4F1F-B294-7FA8FA95F3B1}" dt="2024-01-31T08:59:22.105" v="1772" actId="478"/>
          <ac:spMkLst>
            <pc:docMk/>
            <pc:sldMk cId="3964432736" sldId="286"/>
            <ac:spMk id="29" creationId="{00000000-0000-0000-0000-000000000000}"/>
          </ac:spMkLst>
        </pc:spChg>
        <pc:spChg chg="del">
          <ac:chgData name="surender adunuri" userId="c4d0a78d1348cc91" providerId="LiveId" clId="{36BF51B6-065A-4F1F-B294-7FA8FA95F3B1}" dt="2024-01-31T08:59:22.105" v="1772" actId="478"/>
          <ac:spMkLst>
            <pc:docMk/>
            <pc:sldMk cId="3964432736" sldId="286"/>
            <ac:spMk id="30" creationId="{00000000-0000-0000-0000-000000000000}"/>
          </ac:spMkLst>
        </pc:spChg>
        <pc:spChg chg="del">
          <ac:chgData name="surender adunuri" userId="c4d0a78d1348cc91" providerId="LiveId" clId="{36BF51B6-065A-4F1F-B294-7FA8FA95F3B1}" dt="2024-01-31T08:59:22.105" v="1772" actId="478"/>
          <ac:spMkLst>
            <pc:docMk/>
            <pc:sldMk cId="3964432736" sldId="286"/>
            <ac:spMk id="31" creationId="{00000000-0000-0000-0000-000000000000}"/>
          </ac:spMkLst>
        </pc:spChg>
        <pc:spChg chg="del mod">
          <ac:chgData name="surender adunuri" userId="c4d0a78d1348cc91" providerId="LiveId" clId="{36BF51B6-065A-4F1F-B294-7FA8FA95F3B1}" dt="2024-01-31T08:59:36.848" v="1780"/>
          <ac:spMkLst>
            <pc:docMk/>
            <pc:sldMk cId="3964432736" sldId="286"/>
            <ac:spMk id="32" creationId="{00000000-0000-0000-0000-000000000000}"/>
          </ac:spMkLst>
        </pc:spChg>
        <pc:picChg chg="add mod">
          <ac:chgData name="surender adunuri" userId="c4d0a78d1348cc91" providerId="LiveId" clId="{36BF51B6-065A-4F1F-B294-7FA8FA95F3B1}" dt="2024-01-31T09:54:52.722" v="2308" actId="14100"/>
          <ac:picMkLst>
            <pc:docMk/>
            <pc:sldMk cId="3964432736" sldId="286"/>
            <ac:picMk id="34" creationId="{64DD1513-ED3D-014D-1512-395966D94903}"/>
          </ac:picMkLst>
        </pc:picChg>
      </pc:sldChg>
      <pc:sldChg chg="addSp delSp modSp add mod ord">
        <pc:chgData name="surender adunuri" userId="c4d0a78d1348cc91" providerId="LiveId" clId="{36BF51B6-065A-4F1F-B294-7FA8FA95F3B1}" dt="2024-02-01T14:43:47.606" v="2369" actId="20577"/>
        <pc:sldMkLst>
          <pc:docMk/>
          <pc:sldMk cId="3706210856" sldId="287"/>
        </pc:sldMkLst>
        <pc:spChg chg="mod">
          <ac:chgData name="surender adunuri" userId="c4d0a78d1348cc91" providerId="LiveId" clId="{36BF51B6-065A-4F1F-B294-7FA8FA95F3B1}" dt="2024-02-01T14:43:47.606" v="2369" actId="20577"/>
          <ac:spMkLst>
            <pc:docMk/>
            <pc:sldMk cId="3706210856" sldId="287"/>
            <ac:spMk id="18" creationId="{00000000-0000-0000-0000-000000000000}"/>
          </ac:spMkLst>
        </pc:spChg>
        <pc:spChg chg="del mod">
          <ac:chgData name="surender adunuri" userId="c4d0a78d1348cc91" providerId="LiveId" clId="{36BF51B6-065A-4F1F-B294-7FA8FA95F3B1}" dt="2024-01-31T09:05:19.230" v="1833"/>
          <ac:spMkLst>
            <pc:docMk/>
            <pc:sldMk cId="3706210856" sldId="287"/>
            <ac:spMk id="19" creationId="{00000000-0000-0000-0000-000000000000}"/>
          </ac:spMkLst>
        </pc:spChg>
        <pc:spChg chg="add">
          <ac:chgData name="surender adunuri" userId="c4d0a78d1348cc91" providerId="LiveId" clId="{36BF51B6-065A-4F1F-B294-7FA8FA95F3B1}" dt="2024-01-31T09:24:07.193" v="1950"/>
          <ac:spMkLst>
            <pc:docMk/>
            <pc:sldMk cId="3706210856" sldId="287"/>
            <ac:spMk id="24" creationId="{9688955C-7AB3-E56B-A9B5-852A314C9623}"/>
          </ac:spMkLst>
        </pc:spChg>
        <pc:grpChg chg="del">
          <ac:chgData name="surender adunuri" userId="c4d0a78d1348cc91" providerId="LiveId" clId="{36BF51B6-065A-4F1F-B294-7FA8FA95F3B1}" dt="2024-01-31T09:05:03.099" v="1819" actId="478"/>
          <ac:grpSpMkLst>
            <pc:docMk/>
            <pc:sldMk cId="3706210856" sldId="287"/>
            <ac:grpSpMk id="20" creationId="{00000000-0000-0000-0000-000000000000}"/>
          </ac:grpSpMkLst>
        </pc:grpChg>
        <pc:grpChg chg="del mod">
          <ac:chgData name="surender adunuri" userId="c4d0a78d1348cc91" providerId="LiveId" clId="{36BF51B6-065A-4F1F-B294-7FA8FA95F3B1}" dt="2024-01-31T17:40:41.248" v="2333"/>
          <ac:grpSpMkLst>
            <pc:docMk/>
            <pc:sldMk cId="3706210856" sldId="287"/>
            <ac:grpSpMk id="23" creationId="{24FDE6B2-F2C4-E4B4-F571-EBFE9BE58B0D}"/>
          </ac:grpSpMkLst>
        </pc:grpChg>
        <pc:grpChg chg="del mod">
          <ac:chgData name="surender adunuri" userId="c4d0a78d1348cc91" providerId="LiveId" clId="{36BF51B6-065A-4F1F-B294-7FA8FA95F3B1}" dt="2024-01-31T17:40:56.677" v="2336"/>
          <ac:grpSpMkLst>
            <pc:docMk/>
            <pc:sldMk cId="3706210856" sldId="287"/>
            <ac:grpSpMk id="28" creationId="{34C1826C-F794-3A77-E3DF-576FFCA8D460}"/>
          </ac:grpSpMkLst>
        </pc:grpChg>
        <pc:grpChg chg="del mod">
          <ac:chgData name="surender adunuri" userId="c4d0a78d1348cc91" providerId="LiveId" clId="{36BF51B6-065A-4F1F-B294-7FA8FA95F3B1}" dt="2024-01-31T17:41:09.259" v="2339"/>
          <ac:grpSpMkLst>
            <pc:docMk/>
            <pc:sldMk cId="3706210856" sldId="287"/>
            <ac:grpSpMk id="31" creationId="{ADC5E97A-123C-8751-4522-60C41B931760}"/>
          </ac:grpSpMkLst>
        </pc:grpChg>
        <pc:grpChg chg="del mod">
          <ac:chgData name="surender adunuri" userId="c4d0a78d1348cc91" providerId="LiveId" clId="{36BF51B6-065A-4F1F-B294-7FA8FA95F3B1}" dt="2024-01-31T17:41:09.259" v="2339"/>
          <ac:grpSpMkLst>
            <pc:docMk/>
            <pc:sldMk cId="3706210856" sldId="287"/>
            <ac:grpSpMk id="34" creationId="{1D107B88-A29E-6F20-4BCC-D12F0D9591FB}"/>
          </ac:grpSpMkLst>
        </pc:grpChg>
        <pc:grpChg chg="del mod">
          <ac:chgData name="surender adunuri" userId="c4d0a78d1348cc91" providerId="LiveId" clId="{36BF51B6-065A-4F1F-B294-7FA8FA95F3B1}" dt="2024-01-31T17:41:14.289" v="2341"/>
          <ac:grpSpMkLst>
            <pc:docMk/>
            <pc:sldMk cId="3706210856" sldId="287"/>
            <ac:grpSpMk id="35" creationId="{AE41E6D9-039E-A57B-D8CE-7B0832EABFC9}"/>
          </ac:grpSpMkLst>
        </pc:grpChg>
        <pc:grpChg chg="del mod">
          <ac:chgData name="surender adunuri" userId="c4d0a78d1348cc91" providerId="LiveId" clId="{36BF51B6-065A-4F1F-B294-7FA8FA95F3B1}" dt="2024-01-31T17:41:16.898" v="2343"/>
          <ac:grpSpMkLst>
            <pc:docMk/>
            <pc:sldMk cId="3706210856" sldId="287"/>
            <ac:grpSpMk id="37" creationId="{1E8B8848-C80F-F009-63E2-0BB772CA98A5}"/>
          </ac:grpSpMkLst>
        </pc:grpChg>
        <pc:grpChg chg="add del mod">
          <ac:chgData name="surender adunuri" userId="c4d0a78d1348cc91" providerId="LiveId" clId="{36BF51B6-065A-4F1F-B294-7FA8FA95F3B1}" dt="2024-01-31T17:41:29.714" v="2349"/>
          <ac:grpSpMkLst>
            <pc:docMk/>
            <pc:sldMk cId="3706210856" sldId="287"/>
            <ac:grpSpMk id="39" creationId="{09AAA91A-A720-1A50-B30B-270497A4EE7C}"/>
          </ac:grpSpMkLst>
        </pc:grpChg>
        <pc:grpChg chg="mod">
          <ac:chgData name="surender adunuri" userId="c4d0a78d1348cc91" providerId="LiveId" clId="{36BF51B6-065A-4F1F-B294-7FA8FA95F3B1}" dt="2024-01-31T17:41:24.143" v="2347"/>
          <ac:grpSpMkLst>
            <pc:docMk/>
            <pc:sldMk cId="3706210856" sldId="287"/>
            <ac:grpSpMk id="41" creationId="{411F1C2C-16BE-9456-3ADF-7E0E7016497B}"/>
          </ac:grpSpMkLst>
        </pc:grpChg>
        <pc:grpChg chg="mod">
          <ac:chgData name="surender adunuri" userId="c4d0a78d1348cc91" providerId="LiveId" clId="{36BF51B6-065A-4F1F-B294-7FA8FA95F3B1}" dt="2024-01-31T17:41:29.714" v="2349"/>
          <ac:grpSpMkLst>
            <pc:docMk/>
            <pc:sldMk cId="3706210856" sldId="287"/>
            <ac:grpSpMk id="43" creationId="{5A1A4B5E-BAF4-E377-6983-1F0223F8BA3A}"/>
          </ac:grpSpMkLst>
        </pc:grpChg>
        <pc:grpChg chg="mod">
          <ac:chgData name="surender adunuri" userId="c4d0a78d1348cc91" providerId="LiveId" clId="{36BF51B6-065A-4F1F-B294-7FA8FA95F3B1}" dt="2024-01-31T17:43:41.421" v="2366"/>
          <ac:grpSpMkLst>
            <pc:docMk/>
            <pc:sldMk cId="3706210856" sldId="287"/>
            <ac:grpSpMk id="58" creationId="{6839FEE5-CEF0-EB59-D133-9732ECA0B3CC}"/>
          </ac:grpSpMkLst>
        </pc:grpChg>
        <pc:picChg chg="add mod">
          <ac:chgData name="surender adunuri" userId="c4d0a78d1348cc91" providerId="LiveId" clId="{36BF51B6-065A-4F1F-B294-7FA8FA95F3B1}" dt="2024-01-31T17:37:33.351" v="2324"/>
          <ac:picMkLst>
            <pc:docMk/>
            <pc:sldMk cId="3706210856" sldId="287"/>
            <ac:picMk id="25" creationId="{290A3ADA-4E28-32F1-6AC3-66AD9F922367}"/>
          </ac:picMkLst>
        </pc:picChg>
        <pc:inkChg chg="add">
          <ac:chgData name="surender adunuri" userId="c4d0a78d1348cc91" providerId="LiveId" clId="{36BF51B6-065A-4F1F-B294-7FA8FA95F3B1}" dt="2024-01-31T17:39:49.049" v="2325" actId="9405"/>
          <ac:inkMkLst>
            <pc:docMk/>
            <pc:sldMk cId="3706210856" sldId="287"/>
            <ac:inkMk id="19" creationId="{E5D3FE40-D6AF-B7CB-C088-DEF91339001C}"/>
          </ac:inkMkLst>
        </pc:inkChg>
        <pc:inkChg chg="add">
          <ac:chgData name="surender adunuri" userId="c4d0a78d1348cc91" providerId="LiveId" clId="{36BF51B6-065A-4F1F-B294-7FA8FA95F3B1}" dt="2024-01-31T17:40:11.437" v="2326" actId="9405"/>
          <ac:inkMkLst>
            <pc:docMk/>
            <pc:sldMk cId="3706210856" sldId="287"/>
            <ac:inkMk id="20" creationId="{C2772E16-8FBB-E4F0-1D58-C9F30CF610F7}"/>
          </ac:inkMkLst>
        </pc:inkChg>
        <pc:inkChg chg="add mod">
          <ac:chgData name="surender adunuri" userId="c4d0a78d1348cc91" providerId="LiveId" clId="{36BF51B6-065A-4F1F-B294-7FA8FA95F3B1}" dt="2024-01-31T17:41:29.714" v="2349"/>
          <ac:inkMkLst>
            <pc:docMk/>
            <pc:sldMk cId="3706210856" sldId="287"/>
            <ac:inkMk id="21" creationId="{84DE3B5E-FD47-13A8-DF37-6067869454B0}"/>
          </ac:inkMkLst>
        </pc:inkChg>
        <pc:inkChg chg="add mod">
          <ac:chgData name="surender adunuri" userId="c4d0a78d1348cc91" providerId="LiveId" clId="{36BF51B6-065A-4F1F-B294-7FA8FA95F3B1}" dt="2024-01-31T17:41:29.714" v="2349"/>
          <ac:inkMkLst>
            <pc:docMk/>
            <pc:sldMk cId="3706210856" sldId="287"/>
            <ac:inkMk id="22" creationId="{4EB2CCD7-956D-BBF0-C528-DA2AB6045EB8}"/>
          </ac:inkMkLst>
        </pc:inkChg>
        <pc:inkChg chg="add del">
          <ac:chgData name="surender adunuri" userId="c4d0a78d1348cc91" providerId="LiveId" clId="{36BF51B6-065A-4F1F-B294-7FA8FA95F3B1}" dt="2024-01-31T17:40:24.181" v="2331" actId="9405"/>
          <ac:inkMkLst>
            <pc:docMk/>
            <pc:sldMk cId="3706210856" sldId="287"/>
            <ac:inkMk id="26" creationId="{8F09CC6C-DBFF-F551-2312-A72A54962842}"/>
          </ac:inkMkLst>
        </pc:inkChg>
        <pc:inkChg chg="add mod">
          <ac:chgData name="surender adunuri" userId="c4d0a78d1348cc91" providerId="LiveId" clId="{36BF51B6-065A-4F1F-B294-7FA8FA95F3B1}" dt="2024-01-31T17:40:56.677" v="2336"/>
          <ac:inkMkLst>
            <pc:docMk/>
            <pc:sldMk cId="3706210856" sldId="287"/>
            <ac:inkMk id="27" creationId="{B518AFC9-098A-D122-F8B1-AA8616773930}"/>
          </ac:inkMkLst>
        </pc:inkChg>
        <pc:inkChg chg="add">
          <ac:chgData name="surender adunuri" userId="c4d0a78d1348cc91" providerId="LiveId" clId="{36BF51B6-065A-4F1F-B294-7FA8FA95F3B1}" dt="2024-01-31T17:40:43.859" v="2334" actId="9405"/>
          <ac:inkMkLst>
            <pc:docMk/>
            <pc:sldMk cId="3706210856" sldId="287"/>
            <ac:inkMk id="29" creationId="{E4E45F7C-66A4-B9DE-47D5-F02C3C08B23D}"/>
          </ac:inkMkLst>
        </pc:inkChg>
        <pc:inkChg chg="add mod">
          <ac:chgData name="surender adunuri" userId="c4d0a78d1348cc91" providerId="LiveId" clId="{36BF51B6-065A-4F1F-B294-7FA8FA95F3B1}" dt="2024-01-31T17:41:09.259" v="2339"/>
          <ac:inkMkLst>
            <pc:docMk/>
            <pc:sldMk cId="3706210856" sldId="287"/>
            <ac:inkMk id="30" creationId="{5340F3BB-1F43-2A99-7A01-5AA02447646A}"/>
          </ac:inkMkLst>
        </pc:inkChg>
        <pc:inkChg chg="add mod">
          <ac:chgData name="surender adunuri" userId="c4d0a78d1348cc91" providerId="LiveId" clId="{36BF51B6-065A-4F1F-B294-7FA8FA95F3B1}" dt="2024-01-31T17:41:14.289" v="2341"/>
          <ac:inkMkLst>
            <pc:docMk/>
            <pc:sldMk cId="3706210856" sldId="287"/>
            <ac:inkMk id="32" creationId="{2F055E6F-1869-B415-E942-353CDA386E99}"/>
          </ac:inkMkLst>
        </pc:inkChg>
        <pc:inkChg chg="add mod">
          <ac:chgData name="surender adunuri" userId="c4d0a78d1348cc91" providerId="LiveId" clId="{36BF51B6-065A-4F1F-B294-7FA8FA95F3B1}" dt="2024-01-31T17:41:09.259" v="2339"/>
          <ac:inkMkLst>
            <pc:docMk/>
            <pc:sldMk cId="3706210856" sldId="287"/>
            <ac:inkMk id="33" creationId="{FB3ECCCF-000F-8D64-3F5A-0EC4FDEC09A3}"/>
          </ac:inkMkLst>
        </pc:inkChg>
        <pc:inkChg chg="add mod">
          <ac:chgData name="surender adunuri" userId="c4d0a78d1348cc91" providerId="LiveId" clId="{36BF51B6-065A-4F1F-B294-7FA8FA95F3B1}" dt="2024-01-31T17:41:29.714" v="2349"/>
          <ac:inkMkLst>
            <pc:docMk/>
            <pc:sldMk cId="3706210856" sldId="287"/>
            <ac:inkMk id="36" creationId="{A4B7178F-16D8-89A6-82B4-8814CA5A76C0}"/>
          </ac:inkMkLst>
        </pc:inkChg>
        <pc:inkChg chg="add mod">
          <ac:chgData name="surender adunuri" userId="c4d0a78d1348cc91" providerId="LiveId" clId="{36BF51B6-065A-4F1F-B294-7FA8FA95F3B1}" dt="2024-01-31T17:41:29.714" v="2349"/>
          <ac:inkMkLst>
            <pc:docMk/>
            <pc:sldMk cId="3706210856" sldId="287"/>
            <ac:inkMk id="38" creationId="{F26AC5A2-EA8E-F0B5-1126-F2B114A28020}"/>
          </ac:inkMkLst>
        </pc:inkChg>
        <pc:inkChg chg="add del mod">
          <ac:chgData name="surender adunuri" userId="c4d0a78d1348cc91" providerId="LiveId" clId="{36BF51B6-065A-4F1F-B294-7FA8FA95F3B1}" dt="2024-01-31T17:41:24.143" v="2347"/>
          <ac:inkMkLst>
            <pc:docMk/>
            <pc:sldMk cId="3706210856" sldId="287"/>
            <ac:inkMk id="40" creationId="{113C94FD-A5F3-D09F-0E72-44200186EBC9}"/>
          </ac:inkMkLst>
        </pc:inkChg>
        <pc:inkChg chg="add mod">
          <ac:chgData name="surender adunuri" userId="c4d0a78d1348cc91" providerId="LiveId" clId="{36BF51B6-065A-4F1F-B294-7FA8FA95F3B1}" dt="2024-01-31T17:41:29.714" v="2349"/>
          <ac:inkMkLst>
            <pc:docMk/>
            <pc:sldMk cId="3706210856" sldId="287"/>
            <ac:inkMk id="42" creationId="{775CEFF3-0AEE-6E6F-7370-E8155B7B017F}"/>
          </ac:inkMkLst>
        </pc:inkChg>
        <pc:inkChg chg="add del">
          <ac:chgData name="surender adunuri" userId="c4d0a78d1348cc91" providerId="LiveId" clId="{36BF51B6-065A-4F1F-B294-7FA8FA95F3B1}" dt="2024-01-31T17:42:04.837" v="2351" actId="9405"/>
          <ac:inkMkLst>
            <pc:docMk/>
            <pc:sldMk cId="3706210856" sldId="287"/>
            <ac:inkMk id="44" creationId="{C91AEF82-F97A-645E-920D-E3E8F600BE01}"/>
          </ac:inkMkLst>
        </pc:inkChg>
        <pc:inkChg chg="add">
          <ac:chgData name="surender adunuri" userId="c4d0a78d1348cc91" providerId="LiveId" clId="{36BF51B6-065A-4F1F-B294-7FA8FA95F3B1}" dt="2024-01-31T17:42:13.844" v="2352" actId="9405"/>
          <ac:inkMkLst>
            <pc:docMk/>
            <pc:sldMk cId="3706210856" sldId="287"/>
            <ac:inkMk id="45" creationId="{DD872354-A560-9C30-7BB0-5B9FEDB689D9}"/>
          </ac:inkMkLst>
        </pc:inkChg>
        <pc:inkChg chg="add">
          <ac:chgData name="surender adunuri" userId="c4d0a78d1348cc91" providerId="LiveId" clId="{36BF51B6-065A-4F1F-B294-7FA8FA95F3B1}" dt="2024-01-31T17:42:17.222" v="2353" actId="9405"/>
          <ac:inkMkLst>
            <pc:docMk/>
            <pc:sldMk cId="3706210856" sldId="287"/>
            <ac:inkMk id="46" creationId="{CA66E4E3-9EB8-ED92-AAA6-50993E090F64}"/>
          </ac:inkMkLst>
        </pc:inkChg>
        <pc:inkChg chg="add">
          <ac:chgData name="surender adunuri" userId="c4d0a78d1348cc91" providerId="LiveId" clId="{36BF51B6-065A-4F1F-B294-7FA8FA95F3B1}" dt="2024-01-31T17:42:24.867" v="2354" actId="9405"/>
          <ac:inkMkLst>
            <pc:docMk/>
            <pc:sldMk cId="3706210856" sldId="287"/>
            <ac:inkMk id="47" creationId="{3852707D-B3AE-C035-7826-F98A90CA60AF}"/>
          </ac:inkMkLst>
        </pc:inkChg>
        <pc:inkChg chg="add">
          <ac:chgData name="surender adunuri" userId="c4d0a78d1348cc91" providerId="LiveId" clId="{36BF51B6-065A-4F1F-B294-7FA8FA95F3B1}" dt="2024-01-31T17:42:30.224" v="2355" actId="9405"/>
          <ac:inkMkLst>
            <pc:docMk/>
            <pc:sldMk cId="3706210856" sldId="287"/>
            <ac:inkMk id="48" creationId="{CA919AC8-2E84-AFFE-58DE-C9443945625E}"/>
          </ac:inkMkLst>
        </pc:inkChg>
        <pc:inkChg chg="add">
          <ac:chgData name="surender adunuri" userId="c4d0a78d1348cc91" providerId="LiveId" clId="{36BF51B6-065A-4F1F-B294-7FA8FA95F3B1}" dt="2024-01-31T17:42:36.457" v="2356" actId="9405"/>
          <ac:inkMkLst>
            <pc:docMk/>
            <pc:sldMk cId="3706210856" sldId="287"/>
            <ac:inkMk id="49" creationId="{6D9AAC0B-FEC0-F410-D500-9B9A21C5742C}"/>
          </ac:inkMkLst>
        </pc:inkChg>
        <pc:inkChg chg="add del">
          <ac:chgData name="surender adunuri" userId="c4d0a78d1348cc91" providerId="LiveId" clId="{36BF51B6-065A-4F1F-B294-7FA8FA95F3B1}" dt="2024-01-31T17:42:46.380" v="2358" actId="9405"/>
          <ac:inkMkLst>
            <pc:docMk/>
            <pc:sldMk cId="3706210856" sldId="287"/>
            <ac:inkMk id="50" creationId="{06C53B8B-1659-C24D-2D6B-B6DECE9EBBC6}"/>
          </ac:inkMkLst>
        </pc:inkChg>
        <pc:inkChg chg="add">
          <ac:chgData name="surender adunuri" userId="c4d0a78d1348cc91" providerId="LiveId" clId="{36BF51B6-065A-4F1F-B294-7FA8FA95F3B1}" dt="2024-01-31T17:42:49.741" v="2359" actId="9405"/>
          <ac:inkMkLst>
            <pc:docMk/>
            <pc:sldMk cId="3706210856" sldId="287"/>
            <ac:inkMk id="51" creationId="{33CBCEED-3434-7563-85A7-49C27642B3FE}"/>
          </ac:inkMkLst>
        </pc:inkChg>
        <pc:inkChg chg="add">
          <ac:chgData name="surender adunuri" userId="c4d0a78d1348cc91" providerId="LiveId" clId="{36BF51B6-065A-4F1F-B294-7FA8FA95F3B1}" dt="2024-01-31T17:43:04.045" v="2360" actId="9405"/>
          <ac:inkMkLst>
            <pc:docMk/>
            <pc:sldMk cId="3706210856" sldId="287"/>
            <ac:inkMk id="52" creationId="{3B5EE6FC-7BFA-1842-C94B-0DC8338CA8A9}"/>
          </ac:inkMkLst>
        </pc:inkChg>
        <pc:inkChg chg="add">
          <ac:chgData name="surender adunuri" userId="c4d0a78d1348cc91" providerId="LiveId" clId="{36BF51B6-065A-4F1F-B294-7FA8FA95F3B1}" dt="2024-01-31T17:43:14.353" v="2361" actId="9405"/>
          <ac:inkMkLst>
            <pc:docMk/>
            <pc:sldMk cId="3706210856" sldId="287"/>
            <ac:inkMk id="53" creationId="{6B4E1D75-97EC-60B9-5257-E137B8DAED60}"/>
          </ac:inkMkLst>
        </pc:inkChg>
        <pc:inkChg chg="add">
          <ac:chgData name="surender adunuri" userId="c4d0a78d1348cc91" providerId="LiveId" clId="{36BF51B6-065A-4F1F-B294-7FA8FA95F3B1}" dt="2024-01-31T17:43:26.283" v="2362" actId="9405"/>
          <ac:inkMkLst>
            <pc:docMk/>
            <pc:sldMk cId="3706210856" sldId="287"/>
            <ac:inkMk id="54" creationId="{5FBDCD8F-E323-797C-C804-A3D06860DDFA}"/>
          </ac:inkMkLst>
        </pc:inkChg>
        <pc:inkChg chg="add mod">
          <ac:chgData name="surender adunuri" userId="c4d0a78d1348cc91" providerId="LiveId" clId="{36BF51B6-065A-4F1F-B294-7FA8FA95F3B1}" dt="2024-01-31T17:43:41.421" v="2366"/>
          <ac:inkMkLst>
            <pc:docMk/>
            <pc:sldMk cId="3706210856" sldId="287"/>
            <ac:inkMk id="55" creationId="{DFFDD28E-F3D0-92B5-B993-89CE5D2A5A0E}"/>
          </ac:inkMkLst>
        </pc:inkChg>
        <pc:inkChg chg="add mod">
          <ac:chgData name="surender adunuri" userId="c4d0a78d1348cc91" providerId="LiveId" clId="{36BF51B6-065A-4F1F-B294-7FA8FA95F3B1}" dt="2024-01-31T17:43:41.421" v="2366"/>
          <ac:inkMkLst>
            <pc:docMk/>
            <pc:sldMk cId="3706210856" sldId="287"/>
            <ac:inkMk id="56" creationId="{06D80FEB-12D1-8844-8AEC-F40A3B93E2D9}"/>
          </ac:inkMkLst>
        </pc:inkChg>
        <pc:inkChg chg="add mod">
          <ac:chgData name="surender adunuri" userId="c4d0a78d1348cc91" providerId="LiveId" clId="{36BF51B6-065A-4F1F-B294-7FA8FA95F3B1}" dt="2024-01-31T17:43:41.421" v="2366"/>
          <ac:inkMkLst>
            <pc:docMk/>
            <pc:sldMk cId="3706210856" sldId="287"/>
            <ac:inkMk id="57" creationId="{38743EC1-5AF4-47F8-53AA-4DD0DA12DF34}"/>
          </ac:inkMkLst>
        </pc:inkChg>
        <pc:inkChg chg="add">
          <ac:chgData name="surender adunuri" userId="c4d0a78d1348cc91" providerId="LiveId" clId="{36BF51B6-065A-4F1F-B294-7FA8FA95F3B1}" dt="2024-01-31T17:43:45.302" v="2367" actId="9405"/>
          <ac:inkMkLst>
            <pc:docMk/>
            <pc:sldMk cId="3706210856" sldId="287"/>
            <ac:inkMk id="59" creationId="{097B4047-DA44-ABBB-9E31-EEBF53463370}"/>
          </ac:inkMkLst>
        </pc:inkChg>
        <pc:inkChg chg="add">
          <ac:chgData name="surender adunuri" userId="c4d0a78d1348cc91" providerId="LiveId" clId="{36BF51B6-065A-4F1F-B294-7FA8FA95F3B1}" dt="2024-01-31T17:43:47.029" v="2368" actId="9405"/>
          <ac:inkMkLst>
            <pc:docMk/>
            <pc:sldMk cId="3706210856" sldId="287"/>
            <ac:inkMk id="60" creationId="{ECE73261-15D1-89A1-2A78-894AE9EA7297}"/>
          </ac:inkMkLst>
        </pc:inkChg>
      </pc:sldChg>
      <pc:sldChg chg="add del">
        <pc:chgData name="surender adunuri" userId="c4d0a78d1348cc91" providerId="LiveId" clId="{36BF51B6-065A-4F1F-B294-7FA8FA95F3B1}" dt="2024-02-01T14:47:25.965" v="2390" actId="2890"/>
        <pc:sldMkLst>
          <pc:docMk/>
          <pc:sldMk cId="598985103" sldId="288"/>
        </pc:sldMkLst>
      </pc:sldChg>
      <pc:sldChg chg="modSp add mod modAnim">
        <pc:chgData name="surender adunuri" userId="c4d0a78d1348cc91" providerId="LiveId" clId="{36BF51B6-065A-4F1F-B294-7FA8FA95F3B1}" dt="2024-02-01T19:40:45.753" v="5381"/>
        <pc:sldMkLst>
          <pc:docMk/>
          <pc:sldMk cId="3269694664" sldId="288"/>
        </pc:sldMkLst>
        <pc:spChg chg="mod">
          <ac:chgData name="surender adunuri" userId="c4d0a78d1348cc91" providerId="LiveId" clId="{36BF51B6-065A-4F1F-B294-7FA8FA95F3B1}" dt="2024-02-01T18:57:17.728" v="4496" actId="1076"/>
          <ac:spMkLst>
            <pc:docMk/>
            <pc:sldMk cId="3269694664" sldId="288"/>
            <ac:spMk id="9" creationId="{00000000-0000-0000-0000-000000000000}"/>
          </ac:spMkLst>
        </pc:spChg>
      </pc:sldChg>
      <pc:sldChg chg="add">
        <pc:chgData name="surender adunuri" userId="c4d0a78d1348cc91" providerId="LiveId" clId="{36BF51B6-065A-4F1F-B294-7FA8FA95F3B1}" dt="2024-02-01T19:28:41.591" v="4841" actId="2890"/>
        <pc:sldMkLst>
          <pc:docMk/>
          <pc:sldMk cId="1459961513" sldId="289"/>
        </pc:sldMkLst>
      </pc:sldChg>
      <pc:sldChg chg="addSp modSp new">
        <pc:chgData name="surender adunuri" userId="c4d0a78d1348cc91" providerId="LiveId" clId="{36BF51B6-065A-4F1F-B294-7FA8FA95F3B1}" dt="2024-02-02T03:04:42.405" v="5581" actId="931"/>
        <pc:sldMkLst>
          <pc:docMk/>
          <pc:sldMk cId="947144703" sldId="290"/>
        </pc:sldMkLst>
        <pc:picChg chg="add mod">
          <ac:chgData name="surender adunuri" userId="c4d0a78d1348cc91" providerId="LiveId" clId="{36BF51B6-065A-4F1F-B294-7FA8FA95F3B1}" dt="2024-02-02T03:04:42.405" v="5581" actId="931"/>
          <ac:picMkLst>
            <pc:docMk/>
            <pc:sldMk cId="947144703" sldId="290"/>
            <ac:picMk id="5" creationId="{141EFF19-D190-01CF-A178-8EE36DF65F2D}"/>
          </ac:picMkLst>
        </pc:picChg>
      </pc:sldChg>
      <pc:sldChg chg="addSp delSp modSp new del mod">
        <pc:chgData name="surender adunuri" userId="c4d0a78d1348cc91" providerId="LiveId" clId="{36BF51B6-065A-4F1F-B294-7FA8FA95F3B1}" dt="2024-02-01T20:14:02.738" v="5576" actId="2696"/>
        <pc:sldMkLst>
          <pc:docMk/>
          <pc:sldMk cId="4113539199" sldId="290"/>
        </pc:sldMkLst>
        <pc:spChg chg="del mod">
          <ac:chgData name="surender adunuri" userId="c4d0a78d1348cc91" providerId="LiveId" clId="{36BF51B6-065A-4F1F-B294-7FA8FA95F3B1}" dt="2024-02-01T19:46:27.359" v="5406" actId="478"/>
          <ac:spMkLst>
            <pc:docMk/>
            <pc:sldMk cId="4113539199" sldId="290"/>
            <ac:spMk id="2" creationId="{E4316AA1-336E-BB8A-CA68-D9441572ECA2}"/>
          </ac:spMkLst>
        </pc:spChg>
        <pc:spChg chg="add del mod">
          <ac:chgData name="surender adunuri" userId="c4d0a78d1348cc91" providerId="LiveId" clId="{36BF51B6-065A-4F1F-B294-7FA8FA95F3B1}" dt="2024-02-01T19:45:47.083" v="5398" actId="478"/>
          <ac:spMkLst>
            <pc:docMk/>
            <pc:sldMk cId="4113539199" sldId="290"/>
            <ac:spMk id="9" creationId="{C4070D7C-CC21-5789-A102-6A85C3CA45CA}"/>
          </ac:spMkLst>
        </pc:spChg>
        <pc:spChg chg="add del mod">
          <ac:chgData name="surender adunuri" userId="c4d0a78d1348cc91" providerId="LiveId" clId="{36BF51B6-065A-4F1F-B294-7FA8FA95F3B1}" dt="2024-02-01T19:46:16.465" v="5403" actId="478"/>
          <ac:spMkLst>
            <pc:docMk/>
            <pc:sldMk cId="4113539199" sldId="290"/>
            <ac:spMk id="10" creationId="{E5B7A008-5EAE-1A25-D77B-24372F1E1BB1}"/>
          </ac:spMkLst>
        </pc:spChg>
        <pc:spChg chg="add mod">
          <ac:chgData name="surender adunuri" userId="c4d0a78d1348cc91" providerId="LiveId" clId="{36BF51B6-065A-4F1F-B294-7FA8FA95F3B1}" dt="2024-02-01T19:46:27.359" v="5406" actId="478"/>
          <ac:spMkLst>
            <pc:docMk/>
            <pc:sldMk cId="4113539199" sldId="290"/>
            <ac:spMk id="12" creationId="{EDAEAAA6-C1EE-FC76-2C96-83EBB03499FF}"/>
          </ac:spMkLst>
        </pc:spChg>
        <pc:spChg chg="add mod">
          <ac:chgData name="surender adunuri" userId="c4d0a78d1348cc91" providerId="LiveId" clId="{36BF51B6-065A-4F1F-B294-7FA8FA95F3B1}" dt="2024-02-01T20:07:09.431" v="5486" actId="1076"/>
          <ac:spMkLst>
            <pc:docMk/>
            <pc:sldMk cId="4113539199" sldId="290"/>
            <ac:spMk id="28" creationId="{83C86670-BFE2-75D8-7362-1A5AD3D23217}"/>
          </ac:spMkLst>
        </pc:spChg>
        <pc:spChg chg="add mod">
          <ac:chgData name="surender adunuri" userId="c4d0a78d1348cc91" providerId="LiveId" clId="{36BF51B6-065A-4F1F-B294-7FA8FA95F3B1}" dt="2024-02-01T20:07:23.063" v="5489" actId="1076"/>
          <ac:spMkLst>
            <pc:docMk/>
            <pc:sldMk cId="4113539199" sldId="290"/>
            <ac:spMk id="30" creationId="{BB665169-DFAD-00F2-5A4C-7E0AD330BBAD}"/>
          </ac:spMkLst>
        </pc:spChg>
        <pc:spChg chg="add del">
          <ac:chgData name="surender adunuri" userId="c4d0a78d1348cc91" providerId="LiveId" clId="{36BF51B6-065A-4F1F-B294-7FA8FA95F3B1}" dt="2024-02-01T20:06:05.148" v="5476" actId="22"/>
          <ac:spMkLst>
            <pc:docMk/>
            <pc:sldMk cId="4113539199" sldId="290"/>
            <ac:spMk id="32" creationId="{0E7E1F60-7A39-702D-3CC4-BFA3CCA183C5}"/>
          </ac:spMkLst>
        </pc:spChg>
        <pc:spChg chg="add mod">
          <ac:chgData name="surender adunuri" userId="c4d0a78d1348cc91" providerId="LiveId" clId="{36BF51B6-065A-4F1F-B294-7FA8FA95F3B1}" dt="2024-02-01T20:07:16.759" v="5488" actId="1076"/>
          <ac:spMkLst>
            <pc:docMk/>
            <pc:sldMk cId="4113539199" sldId="290"/>
            <ac:spMk id="34" creationId="{EF82548B-29F4-E627-067A-17BA7247BA14}"/>
          </ac:spMkLst>
        </pc:spChg>
        <pc:spChg chg="add del mod">
          <ac:chgData name="surender adunuri" userId="c4d0a78d1348cc91" providerId="LiveId" clId="{36BF51B6-065A-4F1F-B294-7FA8FA95F3B1}" dt="2024-02-01T20:10:00.337" v="5508" actId="478"/>
          <ac:spMkLst>
            <pc:docMk/>
            <pc:sldMk cId="4113539199" sldId="290"/>
            <ac:spMk id="38" creationId="{E2732E42-5A5C-BA32-F44D-9295F07F502C}"/>
          </ac:spMkLst>
        </pc:spChg>
        <pc:picChg chg="add del mod">
          <ac:chgData name="surender adunuri" userId="c4d0a78d1348cc91" providerId="LiveId" clId="{36BF51B6-065A-4F1F-B294-7FA8FA95F3B1}" dt="2024-02-01T19:46:23.184" v="5405" actId="478"/>
          <ac:picMkLst>
            <pc:docMk/>
            <pc:sldMk cId="4113539199" sldId="290"/>
            <ac:picMk id="5" creationId="{9BC91E41-2A7B-CCCD-49AC-2AF47243D0B7}"/>
          </ac:picMkLst>
        </pc:picChg>
        <pc:picChg chg="add mod modCrop">
          <ac:chgData name="surender adunuri" userId="c4d0a78d1348cc91" providerId="LiveId" clId="{36BF51B6-065A-4F1F-B294-7FA8FA95F3B1}" dt="2024-02-01T19:55:04.006" v="5416" actId="14100"/>
          <ac:picMkLst>
            <pc:docMk/>
            <pc:sldMk cId="4113539199" sldId="290"/>
            <ac:picMk id="14" creationId="{C88924B4-90E8-F233-739E-6333B699DE15}"/>
          </ac:picMkLst>
        </pc:picChg>
        <pc:picChg chg="add del mod">
          <ac:chgData name="surender adunuri" userId="c4d0a78d1348cc91" providerId="LiveId" clId="{36BF51B6-065A-4F1F-B294-7FA8FA95F3B1}" dt="2024-02-01T19:58:49.127" v="5429" actId="21"/>
          <ac:picMkLst>
            <pc:docMk/>
            <pc:sldMk cId="4113539199" sldId="290"/>
            <ac:picMk id="15" creationId="{3CA9AB06-C674-CB79-9C3F-9D16B5E75A99}"/>
          </ac:picMkLst>
        </pc:picChg>
        <pc:picChg chg="add mod">
          <ac:chgData name="surender adunuri" userId="c4d0a78d1348cc91" providerId="LiveId" clId="{36BF51B6-065A-4F1F-B294-7FA8FA95F3B1}" dt="2024-02-01T20:10:28.387" v="5512" actId="14100"/>
          <ac:picMkLst>
            <pc:docMk/>
            <pc:sldMk cId="4113539199" sldId="290"/>
            <ac:picMk id="16" creationId="{3CA9AB06-C674-CB79-9C3F-9D16B5E75A99}"/>
          </ac:picMkLst>
        </pc:picChg>
        <pc:picChg chg="add del mod">
          <ac:chgData name="surender adunuri" userId="c4d0a78d1348cc91" providerId="LiveId" clId="{36BF51B6-065A-4F1F-B294-7FA8FA95F3B1}" dt="2024-02-01T20:03:37.591" v="5439" actId="478"/>
          <ac:picMkLst>
            <pc:docMk/>
            <pc:sldMk cId="4113539199" sldId="290"/>
            <ac:picMk id="18" creationId="{C87DAC27-2D16-0343-0026-9DCACB8358B1}"/>
          </ac:picMkLst>
        </pc:picChg>
        <pc:picChg chg="add del mod">
          <ac:chgData name="surender adunuri" userId="c4d0a78d1348cc91" providerId="LiveId" clId="{36BF51B6-065A-4F1F-B294-7FA8FA95F3B1}" dt="2024-02-01T20:03:37.591" v="5439" actId="478"/>
          <ac:picMkLst>
            <pc:docMk/>
            <pc:sldMk cId="4113539199" sldId="290"/>
            <ac:picMk id="20" creationId="{024F813C-DD9F-549F-BCD9-00DE790B936C}"/>
          </ac:picMkLst>
        </pc:picChg>
        <pc:picChg chg="add del mod">
          <ac:chgData name="surender adunuri" userId="c4d0a78d1348cc91" providerId="LiveId" clId="{36BF51B6-065A-4F1F-B294-7FA8FA95F3B1}" dt="2024-02-01T20:04:05.747" v="5444" actId="478"/>
          <ac:picMkLst>
            <pc:docMk/>
            <pc:sldMk cId="4113539199" sldId="290"/>
            <ac:picMk id="22" creationId="{01BABBBD-E0AF-DDE6-868B-A0959F912A39}"/>
          </ac:picMkLst>
        </pc:picChg>
        <pc:picChg chg="add del mod">
          <ac:chgData name="surender adunuri" userId="c4d0a78d1348cc91" providerId="LiveId" clId="{36BF51B6-065A-4F1F-B294-7FA8FA95F3B1}" dt="2024-02-01T20:04:15.901" v="5446" actId="478"/>
          <ac:picMkLst>
            <pc:docMk/>
            <pc:sldMk cId="4113539199" sldId="290"/>
            <ac:picMk id="24" creationId="{B69A333F-C38F-32BE-454F-F61A8AE42220}"/>
          </ac:picMkLst>
        </pc:picChg>
        <pc:picChg chg="add mod">
          <ac:chgData name="surender adunuri" userId="c4d0a78d1348cc91" providerId="LiveId" clId="{36BF51B6-065A-4F1F-B294-7FA8FA95F3B1}" dt="2024-02-01T20:04:39.092" v="5451" actId="14100"/>
          <ac:picMkLst>
            <pc:docMk/>
            <pc:sldMk cId="4113539199" sldId="290"/>
            <ac:picMk id="26" creationId="{EF56D595-BD84-B8F3-5727-66293A6DA3F1}"/>
          </ac:picMkLst>
        </pc:picChg>
        <pc:picChg chg="add del mod modCrop">
          <ac:chgData name="surender adunuri" userId="c4d0a78d1348cc91" providerId="LiveId" clId="{36BF51B6-065A-4F1F-B294-7FA8FA95F3B1}" dt="2024-02-01T20:08:51.417" v="5501" actId="478"/>
          <ac:picMkLst>
            <pc:docMk/>
            <pc:sldMk cId="4113539199" sldId="290"/>
            <ac:picMk id="36" creationId="{20DA6FC8-4D43-E0DD-C76E-1733564BA96F}"/>
          </ac:picMkLst>
        </pc:picChg>
        <pc:inkChg chg="add del">
          <ac:chgData name="surender adunuri" userId="c4d0a78d1348cc91" providerId="LiveId" clId="{36BF51B6-065A-4F1F-B294-7FA8FA95F3B1}" dt="2024-02-01T19:43:36.457" v="5386" actId="9405"/>
          <ac:inkMkLst>
            <pc:docMk/>
            <pc:sldMk cId="4113539199" sldId="290"/>
            <ac:inkMk id="6" creationId="{6C5E598C-23AC-DB44-5123-9D43A72D59EA}"/>
          </ac:inkMkLst>
        </pc:inkChg>
        <pc:inkChg chg="add del">
          <ac:chgData name="surender adunuri" userId="c4d0a78d1348cc91" providerId="LiveId" clId="{36BF51B6-065A-4F1F-B294-7FA8FA95F3B1}" dt="2024-02-01T19:44:36.204" v="5390" actId="9405"/>
          <ac:inkMkLst>
            <pc:docMk/>
            <pc:sldMk cId="4113539199" sldId="290"/>
            <ac:inkMk id="7" creationId="{6B6EF2DD-CE8E-7772-310D-3B33E66894DA}"/>
          </ac:inkMkLst>
        </pc:inkChg>
        <pc:inkChg chg="add del">
          <ac:chgData name="surender adunuri" userId="c4d0a78d1348cc91" providerId="LiveId" clId="{36BF51B6-065A-4F1F-B294-7FA8FA95F3B1}" dt="2024-02-01T19:44:54.405" v="5392" actId="9405"/>
          <ac:inkMkLst>
            <pc:docMk/>
            <pc:sldMk cId="4113539199" sldId="290"/>
            <ac:inkMk id="8" creationId="{579E226F-C7D8-4E11-2812-AACB30AEA42E}"/>
          </ac:inkMkLst>
        </pc:inkChg>
        <pc:inkChg chg="add del">
          <ac:chgData name="surender adunuri" userId="c4d0a78d1348cc91" providerId="LiveId" clId="{36BF51B6-065A-4F1F-B294-7FA8FA95F3B1}" dt="2024-02-01T20:09:09.317" v="5503" actId="9405"/>
          <ac:inkMkLst>
            <pc:docMk/>
            <pc:sldMk cId="4113539199" sldId="290"/>
            <ac:inkMk id="37" creationId="{60ED59BF-691B-0CC7-2831-07A0E18764F1}"/>
          </ac:inkMkLst>
        </pc:inkChg>
      </pc:sldChg>
      <pc:sldChg chg="addSp delSp modSp add del mod">
        <pc:chgData name="surender adunuri" userId="c4d0a78d1348cc91" providerId="LiveId" clId="{36BF51B6-065A-4F1F-B294-7FA8FA95F3B1}" dt="2024-02-01T20:14:11.845" v="5577" actId="2696"/>
        <pc:sldMkLst>
          <pc:docMk/>
          <pc:sldMk cId="3736518996" sldId="291"/>
        </pc:sldMkLst>
        <pc:spChg chg="mod">
          <ac:chgData name="surender adunuri" userId="c4d0a78d1348cc91" providerId="LiveId" clId="{36BF51B6-065A-4F1F-B294-7FA8FA95F3B1}" dt="2024-02-01T20:12:21.529" v="5567" actId="1076"/>
          <ac:spMkLst>
            <pc:docMk/>
            <pc:sldMk cId="3736518996" sldId="291"/>
            <ac:spMk id="9" creationId="{32977D5E-3388-48CE-4183-C588385B38D6}"/>
          </ac:spMkLst>
        </pc:spChg>
        <pc:picChg chg="add del mod">
          <ac:chgData name="surender adunuri" userId="c4d0a78d1348cc91" providerId="LiveId" clId="{36BF51B6-065A-4F1F-B294-7FA8FA95F3B1}" dt="2024-02-01T20:10:58.272" v="5518" actId="478"/>
          <ac:picMkLst>
            <pc:docMk/>
            <pc:sldMk cId="3736518996" sldId="291"/>
            <ac:picMk id="3" creationId="{7478180C-0C41-D5B6-ADA8-0584E58B40D3}"/>
          </ac:picMkLst>
        </pc:picChg>
        <pc:picChg chg="del">
          <ac:chgData name="surender adunuri" userId="c4d0a78d1348cc91" providerId="LiveId" clId="{36BF51B6-065A-4F1F-B294-7FA8FA95F3B1}" dt="2024-02-01T20:10:49.104" v="5516" actId="478"/>
          <ac:picMkLst>
            <pc:docMk/>
            <pc:sldMk cId="3736518996" sldId="291"/>
            <ac:picMk id="5" creationId="{BEE86141-1ABB-7E3D-1B99-CE8929D83BB9}"/>
          </ac:picMkLst>
        </pc:picChg>
        <pc:picChg chg="add del mod">
          <ac:chgData name="surender adunuri" userId="c4d0a78d1348cc91" providerId="LiveId" clId="{36BF51B6-065A-4F1F-B294-7FA8FA95F3B1}" dt="2024-02-01T20:11:08.762" v="5522" actId="478"/>
          <ac:picMkLst>
            <pc:docMk/>
            <pc:sldMk cId="3736518996" sldId="291"/>
            <ac:picMk id="6" creationId="{26D411E4-BBA9-1F39-5508-D1A19250FCE7}"/>
          </ac:picMkLst>
        </pc:picChg>
        <pc:picChg chg="add mod ord">
          <ac:chgData name="surender adunuri" userId="c4d0a78d1348cc91" providerId="LiveId" clId="{36BF51B6-065A-4F1F-B294-7FA8FA95F3B1}" dt="2024-02-01T20:11:20.389" v="5524" actId="167"/>
          <ac:picMkLst>
            <pc:docMk/>
            <pc:sldMk cId="3736518996" sldId="291"/>
            <ac:picMk id="8" creationId="{DA87F141-8395-087A-DFD8-94F0852179D8}"/>
          </ac:picMkLst>
        </pc:picChg>
        <pc:picChg chg="add mod">
          <ac:chgData name="surender adunuri" userId="c4d0a78d1348cc91" providerId="LiveId" clId="{36BF51B6-065A-4F1F-B294-7FA8FA95F3B1}" dt="2024-02-01T20:12:52.965" v="5575" actId="1076"/>
          <ac:picMkLst>
            <pc:docMk/>
            <pc:sldMk cId="3736518996" sldId="291"/>
            <ac:picMk id="11" creationId="{42D4C8B4-51E0-3F2C-A12B-3D175C58DB0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39:49.034"/>
    </inkml:context>
    <inkml:brush xml:id="br0">
      <inkml:brushProperty name="width" value="0.1" units="cm"/>
      <inkml:brushProperty name="height" value="0.1" units="cm"/>
      <inkml:brushProperty name="color" value="#FFFFFF"/>
    </inkml:brush>
  </inkml:definitions>
  <inkml:trace contextRef="#ctx0" brushRef="#br0">859 191 24575,'1'48'0,"2"1"0,2 0 0,2-1 0,2 0 0,19 56 0,-27-102 0,0 1 0,0 0 0,0 0 0,1-1 0,-1 1 0,1-1 0,-1 1 0,1-1 0,0 1 0,0-1 0,0 0 0,0 0 0,0 0 0,0 0 0,1-1 0,-1 1 0,1 0 0,3 1 0,-2-2 0,0 0 0,1 0 0,-1 0 0,1 0 0,-1 0 0,1-1 0,-1 0 0,1 0 0,-1 0 0,9-2 0,6-3 0,0 0 0,0-1 0,0-1 0,21-12 0,-37 17 0,28-13 0,-1-2 0,0-1 0,53-42 0,-82 59 0,1 0 0,0-1 0,-1 1 0,1-1 0,-1 1 0,0-1 0,0 1 0,1-1 0,-1 1 0,0-1 0,0 0 0,-1 0 0,1 0 0,0 1 0,0-1 0,-1 0 0,1 0 0,-1-2 0,0 2 0,0 1 0,0 0 0,-1 0 0,1-1 0,-1 1 0,1 0 0,-1 0 0,1 0 0,-1 0 0,0-1 0,1 1 0,-1 0 0,0 0 0,0 0 0,0 1 0,0-1 0,0 0 0,0 0 0,0 0 0,-2 0 0,-3-3 0,-1 1 0,1 1 0,-1-1 0,0 1 0,0 0 0,0 1 0,0 0 0,-10-1 0,-38-1 0,-1 2 0,-95 11 0,143-9 0,1 1 0,-1 0 0,1 0 0,-1 1 0,1-1 0,0 2 0,0-1 0,0 1 0,-12 9 0,46-23 0,53-31 0,121-81 0,-171 100 0,-22 13 0,-17 9 0,-21 9 0,-79 29 0,-2-6 0,-1-4 0,-1-5 0,-171 12 0,251-34 0,33-1 0,0 0 0,0 0 0,-1 0 0,1 0 0,0 0 0,0 0 0,-1 0 0,1 0 0,0 0 0,0 0 0,-1 0 0,1 0 0,0 0 0,0 0 0,-1 0 0,1 0 0,0 0 0,0 0 0,0 0 0,-1 0 0,1 0 0,0 0 0,0-1 0,0 1 0,-1 0 0,1 0 0,0 0 0,0 0 0,0-1 0,0 1 0,-1 0 0,1 0 0,0 0 0,0-1 0,0 1 0,0 0 0,0 0 0,0 0 0,0-1 0,0 1 0,-1 0 0,1 0 0,0-1 0,0 1 0,0 0 0,0-1 0,11-11 0,21-10 0,-30 21 0,181-114 0,-45 23 0,-88 66 0,1 3 0,102-32 0,-143 51 0,1 2 0,-9 4 0,-19 12 0,-30 16 0,-220 139 0,215-139 0,27-17 0,1 1 0,0 1 0,0 1 0,-21 21 0,43-34 0,0-1 0,0 1 0,1-1 0,-1 1 0,1-1 0,0 1 0,0 0 0,0 0 0,0 0 0,0 0 0,0 0 0,1 0 0,0 0 0,-1 0 0,1 0 0,0 0 0,1 0 0,-1 0 0,1 5 0,2 7 0,1-1 0,9 24 0,-9-26 0,7 21 0,3 0 0,0 0 0,2-1 0,20 29 0,-34-59 0,0 1 0,0-1 0,1 0 0,-1 0 0,1 0 0,-1-1 0,1 1 0,0-1 0,-1 1 0,1-1 0,0 0 0,0 0 0,0 0 0,0 0 0,0-1 0,0 1 0,0-1 0,0 0 0,0 0 0,1 0 0,-1 0 0,0 0 0,0-1 0,0 1 0,5-2 0,9-3 0,-1 0 0,1-1 0,19-10 0,-31 13 0,30-13 0,51-32 0,-75 40 0,0 0 0,-1 0 0,0 0 0,0-2 0,-1 1 0,0-1 0,-1 0 0,10-16 0,19-63 0,-33 82 0,-1 0 0,1 0 0,-2-1 0,1 1 0,2-16 0,-5 22 0,1 0 0,-1-1 0,0 1 0,0 0 0,0-1 0,0 1 0,-1 0 0,1-1 0,0 1 0,0 0 0,-1-1 0,1 1 0,-1 0 0,1 0 0,-1-1 0,0 1 0,0 0 0,1 0 0,-1 0 0,0 0 0,0 0 0,0 0 0,0 0 0,0 0 0,0 0 0,0 1 0,0-1 0,0 0 0,-1 1 0,1-1 0,0 0 0,0 1 0,-1 0 0,1-1 0,0 1 0,-1 0 0,1 0 0,0-1 0,-1 1 0,1 0 0,-2 1 0,-220 1 0,218-2 0,1 1 0,-1 0 0,1 0 0,-1 1 0,1-1 0,0 1 0,-1 0 0,1 0 0,0 0 0,0 1 0,-6 4 0,-35 38 0,42-41 0,0 1 0,0-1 0,1 1 0,-1 0 0,2 0 0,-1 0 0,0 0 0,1 0 0,0 1 0,0-1 0,0 0 0,1 7 0,-1-5 0,1 0 0,0 0 0,1 0 0,-1-1 0,2 1 0,-1 0 0,0 0 0,1-1 0,4 9 0,-5-14 0,0 1 0,0 0 0,0 0 0,1 0 0,-1-1 0,1 1 0,-1-1 0,1 1 0,0-1 0,-1 1 0,1-1 0,0 0 0,0 0 0,0 0 0,0 0 0,0 0 0,0-1 0,3 2 0,0-1 0,-1-1 0,1 1 0,0-1 0,0 0 0,0 0 0,0-1 0,9-1 0,-3-1 0,1 0 0,-1-1 0,0 0 0,0-1 0,-1 0 0,12-8 0,13-10 0,0 1 0,-1-2 0,59-54 0,-71 56 0,12-14 0,1 2 0,1 2 0,43-29 0,-78 61 0,0-1 0,0 1 0,0 0 0,0-1 0,0 0 0,0 1 0,0-1 0,0 0 0,0 1 0,0-1 0,0 0 0,-1 0 0,1 0 0,0 0 0,-1 0 0,1 0 0,-1 0 0,1 0 0,-1 0 0,1 0 0,0-1 0,-2 1 0,0 0 0,1 1 0,-1-1 0,0 1 0,0-1 0,1 1 0,-1-1 0,0 1 0,0 0 0,1-1 0,-1 1 0,0 0 0,0 0 0,0 0 0,0-1 0,0 1 0,1 0 0,-1 0 0,0 0 0,-1 1 0,-62 4 0,59-4 0,-25 2 0,0 2 0,0 1 0,0 2 0,1 0 0,0 2 0,0 1 0,-44 25 0,55-26 0,18-10 0,0 0 0,1-1 0,-1 1 0,0 0 0,0 0 0,0 0 0,0 0 0,0 0 0,0 0 0,0 0 0,0 0 0,0 0 0,0 0 0,0 0 0,0 0 0,0 0 0,0 0 0,0-1 0,0 1 0,0 0 0,0 0 0,0 0 0,0 0 0,0 0 0,0 0 0,0 0 0,0 0 0,0 0 0,0 0 0,0 0 0,0 0 0,0-1 0,0 1 0,0 0 0,0 0 0,0 0 0,-1 0 0,1 0 0,0 0 0,0 0 0,0 0 0,0 0 0,0 0 0,0 0 0,0 0 0,0 0 0,0 0 0,0 0 0,0 0 0,0 0 0,0 0 0,-1 0 0,30-26 0,80-46 0,-64 43 0,80-65 0,-125 94 0,0 0 0,0 0 0,0 0 0,-1 0 0,1 0 0,0 0 0,0 0 0,0 0 0,0 0 0,0 0 0,0 0 0,0 0 0,0-1 0,0 1 0,0 0 0,0 0 0,0 0 0,0 0 0,0 0 0,0 0 0,0 0 0,0 0 0,0 0 0,0 0 0,0 0 0,0-1 0,0 1 0,0 0 0,0 0 0,0 0 0,0 0 0,0 0 0,0 0 0,0 0 0,0 0 0,0 0 0,0 0 0,0 0 0,0-1 0,0 1 0,0 0 0,0 0 0,0 0 0,0 0 0,0 0 0,0 0 0,0 0 0,1 0 0,-16 5 0,-19 10 0,-294 175 0,563-336 0,-427 294 0,41-26 0,105-83 0,-24 30 0,53-50 0,-1-1 0,-38 30 0,-8-8 0,55-34 0,-1 0 0,1-1 0,-1 0 0,-21 7 0,28-14 0,11-4 0,14-8 0,238-130 0,-162 72 0,-292 198 0,43-32 0,108-64 0,-60 30 0,100-59 0,-22 11 0,17-9 0,12-6 0,346-231 0,-341 226 0,-31 20 0,-463 279 0,481-288 0,0 0 0,-1 0 0,1-1 0,-1 1 0,0-1 0,0 0 0,-9 2 0,11-4 0,1 0 0,0 0 0,-1 0 0,1 0 0,-1 0 0,1-1 0,0 1 0,-1-1 0,1 0 0,0 0 0,-1 0 0,1 0 0,0 0 0,0 0 0,0 0 0,0-1 0,0 1 0,0-1 0,-2-2 0,2 2 0,0 1 0,0-1 0,0 0 0,1 0 0,-1-1 0,0 1 0,1 0 0,0 0 0,0-1 0,-1 1 0,1-1 0,0 1 0,1-1 0,-1 1 0,0-1 0,1 0 0,0 1 0,-1-4 0,2 2 0,-1 0 0,1 0 0,0-1 0,0 1 0,0 0 0,0 0 0,1 0 0,0 0 0,0 1 0,3-6 0,6-7 0,1 2 0,0-1 0,1 2 0,17-15 0,-20 19 0,218-187 0,-175 150-1365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1:13.251"/>
    </inkml:context>
    <inkml:brush xml:id="br0">
      <inkml:brushProperty name="width" value="0.1" units="cm"/>
      <inkml:brushProperty name="height" value="0.1" units="cm"/>
      <inkml:brushProperty name="color" value="#FFFFFF"/>
    </inkml:brush>
  </inkml:definitions>
  <inkml:trace contextRef="#ctx0" brushRef="#br0">740 89 24575,'-127'-8'0,"86"5"0,-155-25 0,137 18 0,-111-15 0,131 19 0,22 3 0,-1 0 0,-27 1 0,44 2 0,0 0 0,0 0 0,-1 0 0,1 1 0,0-1 0,0 0 0,0 1 0,-1-1 0,1 1 0,0-1 0,0 1 0,0 0 0,0-1 0,0 1 0,0 0 0,0 0 0,0 0 0,1 0 0,-1 0 0,0 0 0,0 0 0,1 0 0,-1 0 0,1 0 0,-1 0 0,1 0 0,-1 1 0,1-1 0,0 0 0,-1 0 0,1 0 0,0 1 0,0-1 0,0 0 0,0 0 0,0 3 0,1 7 0,0 0 0,0-1 0,5 17 0,-2-5 0,0 7 0,0 0 0,2 0 0,2 0 0,21 54 0,1-5 0,-22-55 0,-4-15 0,-1 1 0,-1-1 0,0 1 0,0-1 0,1 18 0,-2-19-44,-1-1 0,2 1-1,-1 0 1,1 0 0,0-1-1,4 11 1,-1-5-1011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1:15.892"/>
    </inkml:context>
    <inkml:brush xml:id="br0">
      <inkml:brushProperty name="width" value="0.1" units="cm"/>
      <inkml:brushProperty name="height" value="0.1" units="cm"/>
      <inkml:brushProperty name="color" value="#FFFFFF"/>
    </inkml:brush>
  </inkml:definitions>
  <inkml:trace contextRef="#ctx0" brushRef="#br0">736 256 24575,'-11'-1'0,"-1"-1"0,0 0 0,1-1 0,-1 0 0,1-1 0,0 0 0,0-1 0,1 0 0,-13-8 0,-36-15 0,46 24 0,1 1 0,-1 0 0,0 1 0,0 1 0,-15-1 0,12 2 0,0-2 0,-28-5 0,-12-3 0,44 9 0,1-1 0,0 0 0,-1 0 0,1-2 0,-17-6 0,-35-19 0,-41-21 0,28-1-1365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1:28.715"/>
    </inkml:context>
    <inkml:brush xml:id="br0">
      <inkml:brushProperty name="width" value="0.1" units="cm"/>
      <inkml:brushProperty name="height" value="0.1" units="cm"/>
      <inkml:brushProperty name="color" value="#FFFFFF"/>
    </inkml:brush>
  </inkml:definitions>
  <inkml:trace contextRef="#ctx0" brushRef="#br0">33 9 24575,'-33'-9'0,"38"11"0,0 0 0,0 0 0,0 0 0,0 1 0,-1 0 0,1 0 0,3 3 0,8 5 0,106 68-1365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2:13.844"/>
    </inkml:context>
    <inkml:brush xml:id="br0">
      <inkml:brushProperty name="width" value="0.1" units="cm"/>
      <inkml:brushProperty name="height" value="0.1" units="cm"/>
      <inkml:brushProperty name="color" value="#FFFFFF"/>
    </inkml:brush>
  </inkml:definitions>
  <inkml:trace contextRef="#ctx0" brushRef="#br0">1 1 24575,'7'7'0,"0"1"0,0 0 0,-1 0 0,0 1 0,-1-1 0,0 1 0,0 1 0,-1-1 0,0 1 0,0-1 0,2 13 0,-2 4 0,-1-1 0,-1 1 0,-1 34 0,12 105 0,-13-127 0,1-19 0,-1 1 0,-1 0 0,-1 0 0,-8 37 0,11-66 0,0 0 0,-1 0 0,-2-17 0,1-4 0,3-64 0,-4-120 0,0 206 5,0 0 0,0 0 0,-1 1 0,1-1 0,-2 0 0,1 1 0,-1 0 1,0 0-1,-7-8 0,-10-21-1421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2:17.222"/>
    </inkml:context>
    <inkml:brush xml:id="br0">
      <inkml:brushProperty name="width" value="0.1" units="cm"/>
      <inkml:brushProperty name="height" value="0.1" units="cm"/>
      <inkml:brushProperty name="color" value="#FFFFFF"/>
    </inkml:brush>
  </inkml:definitions>
  <inkml:trace contextRef="#ctx0" brushRef="#br0">1 0 24575,'1'7'0,"0"-1"0,0 1 0,0-1 0,1 0 0,0 0 0,1 0 0,-1 0 0,1 0 0,0 0 0,8 10 0,-6-7 0,1 0 0,-1 0 0,5 15 0,17 56 0,-15-34-1365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2:24.867"/>
    </inkml:context>
    <inkml:brush xml:id="br0">
      <inkml:brushProperty name="width" value="0.1" units="cm"/>
      <inkml:brushProperty name="height" value="0.1" units="cm"/>
      <inkml:brushProperty name="color" value="#FFFFFF"/>
    </inkml:brush>
  </inkml:definitions>
  <inkml:trace contextRef="#ctx0" brushRef="#br0">2 64 24575,'-1'23'0,"1"-4"0,0-1 0,4 27 0,-2-39 0,-1 0 0,1 1 0,0-1 0,0 0 0,1 0 0,0 0 0,0 0 0,0-1 0,1 1 0,6 7 0,-6-7 0,1-1 0,-1 1 0,-1 0 0,1 1 0,-1-1 0,0 1 0,-1-1 0,1 1 0,-1 0 0,-1 0 0,2 9 0,-1 7 0,-1-1 0,-2 29 0,0-4 0,0-41 0,1 0 0,-1 1 0,0-1 0,-1 0 0,1 0 0,-1 0 0,-1 0 0,1 0 0,-6 9 0,-3 10 0,9-21 0,0 0 0,1 1 0,-1-1 0,1 1 0,0-1 0,1 1 0,-1-1 0,1 1 0,0 0 0,0-1 0,0 1 0,0-1 0,1 1 0,0 0 0,0-1 0,0 0 0,1 1 0,0-1 0,-1 0 0,1 1 0,1-1 0,-1 0 0,1-1 0,-1 1 0,5 4 0,2 1 0,0 0 0,1-1 0,0 0 0,1 0 0,-1-1 0,1-1 0,22 10 0,30 21 0,-47-27 0,0 0 0,18 8 0,0-2 0,32 12 0,-35-21 0,1-2 0,0-1 0,0-1 0,0-2 0,43-3 0,-3 0 0,-61 2 0,0-1 0,0-1 0,0 0 0,0 0 0,0-1 0,-1-1 0,1 1 0,14-9 0,7-6 0,36-25 0,-45 28 0,-8 3 0,0 0 0,-1-1 0,-1 0 0,24-30 0,-12 12 0,-7 10 0,-1-2 0,-1 0 0,-1-1 0,-1-1 0,17-42 0,-24 47 0,-1-1 0,-1-1 0,0 1 0,-2-1 0,-1 0 0,0 0 0,-3-36 0,1 55 0,-2-38 0,1 27 0,0 1 0,1-1 0,0 0 0,1 1 0,1-1 0,0 1 0,1 0 0,7-23 0,-6 27 0,0 1 0,0-1 0,1 1 0,0 1 0,0-1 0,9-9 0,-12 15 0,0 1 0,0-1 0,0 1 0,0 0 0,0 0 0,0-1 0,1 1 0,-1 1 0,0-1 0,0 0 0,1 1 0,-1-1 0,1 1 0,-1-1 0,0 1 0,1 0 0,-1 0 0,1 0 0,-1 1 0,0-1 0,1 0 0,-1 1 0,1 0 0,-1 0 0,0-1 0,0 1 0,1 0 0,-1 1 0,3 1 0,3 2 0,-1 0 0,0 0 0,0 1 0,-1 0 0,0 0 0,0 0 0,0 1 0,0 0 0,-1 0 0,-1 0 0,1 1 0,-1 0 0,0 0 0,-1 0 0,0 0 0,0 0 0,-1 1 0,2 9 0,0 8 0,-1 0 0,-1 0 0,-1 0 0,-5 48 0,-2-29 0,-1 37 0,9-56 0,-1-18 0,-1 0 0,1 0 0,-1 0 0,-1 1 0,0-1 0,0 0 0,-2 8 0,3-16 3,-1 1-1,1-1 0,0 1 1,0-1-1,-1 1 0,1-1 1,-1 1-1,1-1 0,0 1 1,-1-1-1,1 0 0,-1 1 1,1-1-1,-1 0 0,1 1 1,-1-1-1,1 0 0,-1 0 0,1 1 1,-1-1-1,1 0 0,-1 0 1,0 0-1,1 0 0,-1 0 1,1 0-1,-1 0 0,1 0 1,-1 0-1,0 0 0,1 0 1,-1 0-1,1 0 0,-1 0 1,1-1-1,-2 1 0,-20-11-890,19 9 325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2:30.224"/>
    </inkml:context>
    <inkml:brush xml:id="br0">
      <inkml:brushProperty name="width" value="0.1" units="cm"/>
      <inkml:brushProperty name="height" value="0.1" units="cm"/>
      <inkml:brushProperty name="color" value="#FFFFFF"/>
    </inkml:brush>
  </inkml:definitions>
  <inkml:trace contextRef="#ctx0" brushRef="#br0">1067 662 24575,'1'4'0,"0"0"0,0 0 0,0 0 0,0 0 0,0 0 0,1 0 0,0 0 0,0-1 0,0 1 0,4 4 0,9 21 0,-10-13 0,-1 1 0,-1 1 0,0-1 0,-2 0 0,0 1 0,-1 25 0,-1-23 0,1-19 0,1 1 0,-1-1 0,0 0 0,-1 0 0,1 1 0,0-1 0,0 0 0,-1 0 0,1 1 0,0-1 0,-1 0 0,1 0 0,-1 0 0,0 0 0,1 0 0,-1 0 0,-1 2 0,1-3 0,1 1 0,-1-1 0,0 1 0,1-1 0,-1 0 0,0 1 0,0-1 0,1 0 0,-1 0 0,0 0 0,0 0 0,0 0 0,1 0 0,-1 0 0,0 0 0,0 0 0,0 0 0,1 0 0,-1 0 0,-1-1 0,-2 0 0,1 0 0,0-1 0,0 0 0,0 1 0,0-1 0,0 0 0,0-1 0,0 1 0,1 0 0,-5-6 0,-2-3 0,1-1 0,1 0 0,0 0 0,1-1 0,0 0 0,0 0 0,2 0 0,0 0 0,0-1 0,1 0 0,-2-26 0,-3-37 0,-28-120 0,31 171 0,3 11 0,-2 1 0,0-1 0,-8-19 0,11 31 0,-1-1 0,1 1 0,-1 0 0,0 0 0,0-1 0,-1 2 0,1-1 0,-1 0 0,1 0 0,-1 1 0,0-1 0,0 1 0,0 0 0,0 0 0,0 0 0,0 0 0,-1 1 0,-6-3 0,-95-28 0,77 22 0,1-1 0,0-1 0,-47-30 0,72 40 0,-1 0 0,0 0 0,0 0 0,1 0 0,0 0 0,-1-1 0,-2-3 0,5 5 0,0 1 0,0 0 0,0-1 0,-1 1 0,1 0 0,0 0 0,0-1 0,0 1 0,0 0 0,0-1 0,0 1 0,0 0 0,0 0 0,0-1 0,0 1 0,0 0 0,0-1 0,0 1 0,0 0 0,0-1 0,0 1 0,0 0 0,0 0 0,0-1 0,1 1 0,-1 0 0,0 0 0,0-1 0,0 1 0,1 0 0,15-4 0,171 5 0,-242-24 0,2 4 0,42 14 0,-1 0 0,1 1 0,-20-4 0,14 4 0,0-1 0,1 0 0,-30-15 0,-15-4 0,38 16 0,-1 2 0,0 0 0,0 2 0,-1 1 0,-42-1 0,31 4 0,3 0 0,-37 4 0,59-2 0,0 0 0,0 0 0,0 1 0,0 1 0,0 0 0,1 0 0,-12 7 0,-6 4-1365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2:36.457"/>
    </inkml:context>
    <inkml:brush xml:id="br0">
      <inkml:brushProperty name="width" value="0.1" units="cm"/>
      <inkml:brushProperty name="height" value="0.1" units="cm"/>
      <inkml:brushProperty name="color" value="#FFFFFF"/>
    </inkml:brush>
  </inkml:definitions>
  <inkml:trace contextRef="#ctx0" brushRef="#br0">138 306 24575,'3'-1'0,"1"0"0,-1 0 0,1 0 0,-1-1 0,0 1 0,0-1 0,0 1 0,0-1 0,0 0 0,4-4 0,8-4 0,39-17 0,62-20 0,-62 26 0,141-60 0,-158 66 0,25-7 0,-36 16 0,-9 3 0,0 0 0,-1-2 0,0 0 0,0-1 0,24-12 0,-81 13 0,-21 0 0,-33-1 0,-352 6 0,433 1 0,0 1 0,0 1 0,0 0 0,1 0 0,-1 2 0,-14 6 0,-10 2 0,-26 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2:49.741"/>
    </inkml:context>
    <inkml:brush xml:id="br0">
      <inkml:brushProperty name="width" value="0.1" units="cm"/>
      <inkml:brushProperty name="height" value="0.1" units="cm"/>
      <inkml:brushProperty name="color" value="#FFFFFF"/>
    </inkml:brush>
  </inkml:definitions>
  <inkml:trace contextRef="#ctx0" brushRef="#br0">421 64 24575,'4'0'0,"0"-1"0,-1 0 0,1-1 0,0 1 0,0-1 0,0 0 0,-1 1 0,1-2 0,4-2 0,17-9 0,55-15 0,-136 26 0,24 5 0,-47 9 0,49-6 0,1-1 0,-33 0 0,-52 10 0,89-14-273,0-1 0,0-1 0,0-2 0,-41-9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04.038"/>
    </inkml:context>
    <inkml:brush xml:id="br0">
      <inkml:brushProperty name="width" value="0.1" units="cm"/>
      <inkml:brushProperty name="height" value="0.1" units="cm"/>
      <inkml:brushProperty name="color" value="#FFFFFF"/>
    </inkml:brush>
  </inkml:definitions>
  <inkml:trace contextRef="#ctx0" brushRef="#br0">27 1129 24575,'-13'-150'0,"7"101"0,-1-61 0,7 102 0,0-17 0,0 0 0,1 0 0,2 0 0,1 0 0,0 1 0,14-39 0,-2 18 0,2 2 0,3 0 0,1 1 0,36-51 0,-31 56 0,-9 11 0,1 1 0,1 0 0,41-36 0,10-10 0,-20 19 0,-14 15 0,-34 71 0,-4-12 0,1 16 0,-1 0 0,-2-1 0,-2 1 0,-16 60 0,16-80 0,-10 32 0,-2-1 0,-2-1 0,-28 51 0,31-67 0,2 0 0,-12 38 0,17-45 0,0-1 0,-17 33 0,-33 86 0,53-129 0,6-11 0,-1-1 0,0 0 0,1 1 0,-1-1 0,0 0 0,0 0 0,-1 0 0,1 0 0,0 0 0,-3 3 0,3-6 0,1 1 0,-1-1 0,0 1 0,1 0 0,-1-1 0,1 1 0,-1-1 0,1 1 0,-1-1 0,1 0 0,-1 1 0,1-1 0,0 0 0,-1 1 0,1-1 0,0 0 0,-1 1 0,1-1 0,0 0 0,0 1 0,0-1 0,0 0 0,0-1 0,-6-20 0,1-11 0,3-1 0,1-1 0,5-57 0,-3 75 0,2 1 0,0-1 0,1 1 0,0 0 0,1 0 0,14-29 0,-13 32 0,14-28 0,2 0 0,33-47 0,33-22 0,-61 79 0,-22 26 0,0 0 0,0 0 0,0-1 0,-1 1 0,0-1 0,0 0 0,0-1 0,-1 1 0,4-12 0,-6 15 0,0 0 0,0 0 0,0 0 0,0 0 0,-1-1 0,1 1 0,-1 0 0,0-1 0,-1-4 0,1 8 0,0-1 0,0 1 0,0-1 0,0 1 0,-1-1 0,1 1 0,0-1 0,-1 1 0,1 0 0,0-1 0,-1 1 0,1-1 0,0 1 0,-1 0 0,1-1 0,0 1 0,-1 0 0,1 0 0,-1-1 0,1 1 0,-1 0 0,1 0 0,-1 0 0,0-1 0,-22 5 0,-20 11 0,-32 13 0,68-25 0,0 1 0,1 0 0,-1 0 0,1 0 0,0 1 0,1 0 0,-1 0 0,-7 9 0,-37 55 0,-45 81 0,89-140 0,1-1 0,0 2 0,1-1 0,0 0 0,0 1 0,1 0 0,0 0 0,1 0 0,0 0 0,1 13 0,1-24 0,0 241 0,4-226 0,-1-25 0,2-24 0,-3-37 0,-2 10 0,3 1 0,17-95 0,-14 130 0,0 0 0,2 0 0,1 1 0,1 0 0,1 0 0,22-36 0,-14 38 0,0 0 0,1 1 0,1 2 0,1 0 0,36-24 0,-39 31 0,1 1 0,31-13 0,-1 0 0,-49 23 0,1 0 0,-1 0 0,1 0 0,0 0 0,-1 1 0,1-1 0,0 0 0,-1 1 0,1-1 0,0 1 0,0 0 0,-1 0 0,1-1 0,0 1 0,0 0 0,0 1 0,-1-1 0,1 0 0,0 0 0,0 1 0,-1-1 0,1 1 0,0-1 0,-1 1 0,1 0 0,0 0 0,-1 0 0,3 1 0,0 3 0,-1 0 0,1-1 0,-1 1 0,0 1 0,0-1 0,-1 0 0,3 8 0,-1-5 0,1 6 0,-1 0 0,-1-1 0,0 1 0,-1 0 0,0 1 0,-2-1 0,1 0 0,-3 19 0,3 45 0,5-34 0,2 27 0,-7-55 0,2-15 0,-2-3 0,0 1 0,-1-1 0,1 0 0,-1 0 0,0 0 0,1 0 0,-1 1 0,0-1 0,0 0 0,-1 0 0,1 0 0,-1-2 0,-15-52 0,12 46 0,0 0 0,1-1 0,0 1 0,-1-12 0,-7-169 0,11 115-1365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0:11.437"/>
    </inkml:context>
    <inkml:brush xml:id="br0">
      <inkml:brushProperty name="width" value="0.1" units="cm"/>
      <inkml:brushProperty name="height" value="0.1" units="cm"/>
      <inkml:brushProperty name="color" value="#FFFFFF"/>
    </inkml:brush>
  </inkml:definitions>
  <inkml:trace contextRef="#ctx0" brushRef="#br0">534 486 24575,'1'-3'0,"1"1"0,-1-1 0,1 1 0,0 0 0,0 0 0,0 0 0,0 0 0,0 0 0,0 0 0,0 0 0,0 1 0,1-1 0,-1 1 0,1 0 0,-1 0 0,5-2 0,3-2 0,32-23 0,-39 22 0,-13 4 0,-12 5 0,-116 48 0,91-32 0,-74 21 0,16-6 0,77-24 0,-1 0 0,0-2 0,-32 5 0,47-13 0,29-6 0,5-2 0,202-112 0,-126 65 0,53-39 0,8-5 0,-70 55 0,52-30 0,-200 93 0,10 2 0,13-4 0,-1-2 0,-72 18 0,204-95 0,-15 11 0,-33 21 0,51-27 0,-95 56 0,0 1 0,0-1 0,0 1 0,0 0 0,-1-1 0,1 1 0,0 0 0,0-1 0,0 1 0,0 0 0,0 0 0,0 0 0,0 0 0,0 0 0,0 0 0,0 0 0,1 0 0,-2 0 0,1 1 0,-1-1 0,0 0 0,0 1 0,1-1 0,-1 0 0,0 1 0,0-1 0,1 1 0,-1-1 0,0 0 0,0 1 0,0-1 0,0 1 0,1-1 0,-1 0 0,0 1 0,0-1 0,0 1 0,0-1 0,0 1 0,0-1 0,0 0 0,0 1 0,-1-1 0,1 1 0,-15 41 0,6-19 0,6-4 0,1 0 0,1 0 0,2 34 0,0-35 0,0 0 0,-2 1 0,0-1 0,-5 24 0,-4 33 0,5-30 0,3-28 0,0-1 0,1 1 0,2 19 0,-1-32 0,0 0 0,1 1 0,-1-1 0,1 0 0,0 0 0,1 0 0,-1 0 0,1 0 0,0 0 0,-1 0 0,2-1 0,-1 1 0,0-1 0,1 1 0,0-1 0,-1 0 0,6 5 0,-4-6 0,-1 0 0,1 0 0,0 0 0,-1 0 0,1-1 0,0 1 0,0-1 0,0 0 0,0 0 0,0-1 0,0 1 0,1-1 0,-1 0 0,5 0 0,6-2 0,-1 0 0,26-8 0,-3 1 0,-35 9 0,-1-1 0,1 1 0,-1 0 0,0-1 0,1 1 0,-1-1 0,0 0 0,1 1 0,-1-1 0,0 0 0,0 0 0,0 0 0,1 0 0,-1 0 0,0 0 0,0 0 0,0 0 0,-1 0 0,1 0 0,0 0 0,0-1 0,-1 1 0,1 0 0,-1-1 0,1-1 0,0 0 0,0-1 0,-1 1 0,0-1 0,0 1 0,0-1 0,0 0 0,-1 1 0,1-1 0,-1 1 0,-1-4 0,-2-5 0,0 1 0,-1-1 0,0 1 0,-1 1 0,-9-13 0,7 11 0,-1 1 0,-1 1 0,0-1 0,0 2 0,-1-1 0,0 1 0,0 1 0,-1 0 0,0 1 0,-1 0 0,-19-7 0,17 7 0,0 1 0,-1 1 0,0 0 0,0 2 0,-23-4 0,86-19 0,91-55 0,-82 46 0,-55 34 0,0 0 0,1 1 0,-1-1 0,0 1 0,0-1 0,0 1 0,1-1 0,-1 1 0,0 0 0,1 0 0,-1 0 0,0-1 0,1 1 0,-1 0 0,0 1 0,1-1 0,-1 0 0,0 0 0,1 0 0,-1 1 0,0-1 0,1 1 0,-1-1 0,0 1 0,0 0 0,0-1 0,0 1 0,0 0 0,1 0 0,-1 0 0,0-1 0,-1 1 0,1 0 0,1 2 0,4 4 0,-2 1 0,1 0 0,-1-1 0,5 13 0,1 0 0,18 35 0,-10-21 0,1 0 0,23 31 0,-17-34 0,-12-16 0,21 34 0,-31-44 0,0 1 0,0 0 0,-1 1 0,1-1 0,-1 0 0,-1 1 0,1-1 0,-1 1 0,0 12 0,11 109 0,-12-96 0,1-15 0,-1 1 0,0-1 0,-2 1 0,0-1 0,-1 1 0,-8 24 0,6-23 0,0 0 0,2 0 0,0 0 0,1 0 0,1 30 0,-2 9 0,2-45 0,0 0 0,-1-1 0,-1 1 0,0-1 0,-1 1 0,0-1 0,0 0 0,-2 0 0,1-1 0,-2 0 0,1 0 0,-1 0 0,-11 11 0,11-14 0,0-1 0,-1 0 0,0 0 0,0-1 0,-1 0 0,-11 6 0,7-5 0,-1-2 0,0 1 0,0-2 0,0 0 0,-1 0 0,0-1 0,-23 1 0,-1-2 0,-67-6 0,99 2 0,0 1 0,0-1 0,0 0 0,0 0 0,0-1 0,0 0 0,0 0 0,1-1 0,-7-4 0,-56-46 0,50 38 0,-41-28 0,-2 2 0,-114-59 0,144 82 0,2 0 0,0-3 0,-41-37 0,70 58 0,-17-16 0,2 0 0,-29-40 0,34 42 0,0 0 0,0 1 0,-2 0 0,0 1 0,0 0 0,-23-15 0,24 20 0,0 0 0,0-1 0,-14-14 0,26 22 0,0 1 0,-1 0 0,1 0 0,0 0 0,0-1 0,0 1 0,0 0 0,0 0 0,-1 0 0,1 0 0,0-1 0,0 1 0,0 0 0,-1 0 0,1 0 0,0 0 0,0 0 0,0 0 0,-1-1 0,1 1 0,0 0 0,0 0 0,-1 0 0,1 0 0,0 0 0,0 0 0,-1 0 0,1 0 0,0 0 0,0 0 0,0 0 0,-1 0 0,1 0 0,0 1 0,0-1 0,-1 0 0,1 0 0,0 0 0,0 0 0,0 0 0,-1 0 0,1 0 0,0 1 0,0-1 0,0 0 0,-1 0 0,-2 16 0,3 17 0,3-20 0,0 0 0,1 0 0,6 13 0,-5-13 0,-1-1 0,6 28 0,-7-26 0,1 1 0,1-1 0,10 23 0,0 0 0,-8-18 0,1-1 0,2 0 0,-1 0 0,2-1 0,0 0 0,20 22 0,6 1 0,47 39 0,-36-38 0,2-1 0,1-3 0,2-3 0,60 31 0,-81-51 0,15 9 0,-41-21 0,-1 0 0,0 0 0,0 0 0,1-1 0,-1 0 0,1 0 0,-1 0 0,1-1 0,0 0 0,-1 0 0,8-1 0,-13 1 0,-42-33 0,-36-31 0,34 25 0,-10-8 0,16 21 0,-12-8 0,-89-77 0,30-7 0,101 108 0,-1-1 0,1 0 0,-10-19 0,-15-22 0,295 317 0,-107-118 0,23 18 0,-171-158 0,0 0 0,0 1 0,8 14 0,10 10 0,58 77 0,-57-71 0,48 52 0,-35-44 0,-30-33 0,1-1 0,0-1 0,1 1 0,0-2 0,14 11 0,-22-20 0,0 1 0,0-1 0,0 1 0,0-1 0,1 0 0,-1 0 0,0 0 0,0-1 0,1 1 0,-1-1 0,1 0 0,-1 0 0,0 0 0,1 0 0,-1 0 0,1-1 0,-1 0 0,0 0 0,0 0 0,1 0 0,-1 0 0,0 0 0,0-1 0,0 0 0,0 1 0,0-1 0,-1 0 0,1-1 0,-1 1 0,4-3 0,-1 0 0,0 0 0,-1 0 0,1-1 0,-1 1 0,0-1 0,0 0 0,-1 0 0,0-1 0,0 1 0,0-1 0,-1 1 0,0-1 0,2-13 0,-3 6 0,-1 0 0,0-1 0,-1 1 0,0 0 0,-1 0 0,-1 0 0,0 0 0,-1 1 0,0-1 0,-1 1 0,-13-24 0,14 30 0,-1 0 0,1 1 0,-1 0 0,0 0 0,-1 0 0,1 1 0,-1 0 0,0 0 0,0 0 0,-1 1 0,0-1 0,1 2 0,-1-1 0,-1 1 0,1 0 0,0 0 0,-1 1 0,1 0 0,-1 1 0,0 0 0,0 0 0,1 0 0,-9 1 0,-6 0 0,0 1 0,0 1 0,1 1 0,-1 1 0,1 0 0,0 2 0,-32 13 0,41-14 0,0 0 0,0-1 0,0 0 0,-1-1 0,1-1 0,-22 2 0,28-4 0,-1 0 0,1 0 0,0 0 0,0-1 0,0 0 0,0 0 0,0-1 0,0 1 0,1-1 0,-1-1 0,0 1 0,1-1 0,0 0 0,0 0 0,-1-1 0,-3-3 0,-15-17 0,1-1 0,1 0 0,-34-53 0,-43-94 0,70 118 0,24 46 0,-46-82 0,3-3 0,-44-125 0,48 95-1365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14.353"/>
    </inkml:context>
    <inkml:brush xml:id="br0">
      <inkml:brushProperty name="width" value="0.1" units="cm"/>
      <inkml:brushProperty name="height" value="0.1" units="cm"/>
      <inkml:brushProperty name="color" value="#FFFFFF"/>
    </inkml:brush>
  </inkml:definitions>
  <inkml:trace contextRef="#ctx0" brushRef="#br0">395 0 24575,'1'6'0,"0"0"0,1 0 0,0-1 0,0 1 0,1-1 0,-1 1 0,1-1 0,0 0 0,0 0 0,1 0 0,8 8 0,51 52 0,-51-54 0,0 0 0,1 0 0,25 17 0,-35-26 0,0 0 0,0 0 0,1 0 0,-1-1 0,1 1 0,-1-1 0,1 0 0,0 0 0,0 0 0,-1-1 0,1 1 0,0-1 0,0 0 0,-1 0 0,1 0 0,0-1 0,0 1 0,3-2 0,-23 12 0,-1 0 0,2 1 0,-1 1 0,2 0 0,-20 22 0,21-22 0,-103 116 0,110-122 0,0 1 0,1 1 0,0-1 0,0 1 0,0 0 0,1 0 0,1 0 0,-6 16 0,1 6 0,-5 38 0,3-17 0,3-6 0,2 2 0,2-1 0,3 60 0,-3 56 0,3-160 0,0 1 0,0-1 0,-1 0 0,1 0 0,-1 0 0,1 0 0,-1 0 0,0 0 0,0 0 0,0 0 0,0 0 0,0 0 0,-1 2 0,1-4 0,1 0 0,0 0 0,0 1 0,-1-1 0,1 0 0,0 0 0,0 0 0,-1 0 0,1 0 0,0 0 0,0 0 0,-1 0 0,1 1 0,0-1 0,-1 0 0,1 0 0,0 0 0,0 0 0,-1 0 0,1 0 0,0-1 0,-1 1 0,1 0 0,0 0 0,0 0 0,-1 0 0,1 0 0,0 0 0,0 0 0,-1-1 0,1 1 0,-1 0 0,-9-18 0,0-9 0,1-2 0,1 1 0,2-1 0,1 0 0,-1-31 0,3-151 0,4 121 0,0 75 0,0 0 0,1 1 0,1-1 0,0 1 0,11-27 0,0 4 0,21-34 0,-9 23 0,58-76 0,-77 115 0,0 1 0,1 0 0,0 0 0,0 1 0,0 0 0,13-7 0,-20 14 0,-1 0 0,1 0 0,-1 0 0,1 0 0,0 0 0,-1 0 0,1 0 0,-1 0 0,1 0 0,0 0 0,-1 0 0,1 1 0,-1-1 0,1 0 0,0 0 0,-1 1 0,1-1 0,-1 0 0,1 0 0,-1 1 0,1-1 0,-1 1 0,0-1 0,1 1 0,-1-1 0,1 1 0,-1-1 0,0 1 0,1-1 0,-1 1 0,0-1 0,0 1 0,1-1 0,-1 1 0,0-1 0,0 1 0,0 0 0,0 0 0,10 35 0,-7-21 0,-1-11 0,0 0 0,0 0 0,1 0 0,-1 0 0,1-1 0,4 6 0,12 16 0,-15-16 0,0 0 0,0 0 0,-1 0 0,0 0 0,0 1 0,-1-1 0,-1 1 0,0 0 0,0 0 0,-1 15 0,0-18 0,-1-1 0,0 1 0,0-1 0,-1 0 0,0 1 0,0-1 0,0 0 0,0 0 0,-1-1 0,0 1 0,-1 0 0,1-1 0,-1 0 0,0 0 0,0 0 0,-10 9 0,-12 4 0,-33 20 0,-21 15 0,64-39 0,0 0 0,1 2 0,1 0 0,1 0 0,0 1 0,1 1 0,0 0 0,2 0 0,-16 38 0,19-31 0,0 1 0,1-1 0,2 1 0,0 1 0,2-1 0,1 1 0,2 30 0,-4 66 0,3-122 0,1-1 0,-1 1 0,0-1 0,0 1 0,-1-1 0,1 1 0,0-1 0,0 1 0,0-1 0,0 1 0,0 0 0,0-1 0,-1 1 0,1-1 0,0 1 0,0-1 0,-1 1 0,1-1 0,0 0 0,-1 1 0,1-1 0,-1 1 0,1-1 0,0 0 0,-1 1 0,1-1 0,-1 0 0,1 1 0,-1-1 0,1 0 0,-1 0 0,1 0 0,-1 1 0,0-1 0,0 0 0,-1 0 0,1-1 0,-1 1 0,0-1 0,1 1 0,-1-1 0,0 0 0,1 1 0,-1-1 0,1 0 0,-1 0 0,-1-2 0,-34-33 0,25 22 0,-4-5 0,1-2 0,-13-23 0,24 37 0,0-1 0,0 0 0,1 0 0,1-1 0,-1 1 0,1-1 0,1 1 0,-1-1 0,1-16 0,-11-168 0,14 158 0,1 1 0,1-1 0,2 1 0,2 0 0,1 0 0,16-40 0,-3 23 0,1 2 0,2 0 0,39-55 0,-52 86 0,1 2 0,1-1 0,0 2 0,2 0 0,-1 0 0,25-16 0,-29 23 0,-8 5 0,0 1 0,0 0 0,0-1 0,0 1 0,0 1 0,0-1 0,5-1 0,-8 3 0,1-1 0,-1 1 0,1 0 0,-1 0 0,1 0 0,-1 0 0,0 0 0,1 0 0,-1 0 0,1 0 0,-1 1 0,1-1 0,-1 0 0,0 0 0,1 0 0,-1 0 0,1 1 0,-1-1 0,0 0 0,1 0 0,-1 1 0,0-1 0,1 0 0,-1 0 0,1 1 0,4 19 0,-1 50 0,3 90 0,-7-137 0,0 1 0,-2 0 0,-1-1 0,0 0 0,-2 1 0,0-1 0,-14 33 0,15-45 0,1 0 0,0 0 0,0 0 0,1 1 0,-1 16 0,2-15 0,0-1 0,-1 1 0,0-1 0,-8 20 0,4-12 0,0 1 0,-6 32 0,8-28 0,-11 34 0,-30 98 0,22-68 0,20-76 0,1-1 0,0 1 0,0 17 0,1-9 0,1-20-49,0 0 1,0-1-1,0 1 0,0 0 0,0 0 1,0-1-1,0 1 0,0 0 0,0-1 1,-1 1-1,1 0 0,0-1 0,0 1 1,-1 0-1,1-1 0,0 1 0,-1-1 1,1 1-1,-1-1 0,1 1 0,-1 0 1,1-1-1,-1 0 0,1 1 0,-1-1 0,0 1 1,0-1-1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26.283"/>
    </inkml:context>
    <inkml:brush xml:id="br0">
      <inkml:brushProperty name="width" value="0.1" units="cm"/>
      <inkml:brushProperty name="height" value="0.1" units="cm"/>
      <inkml:brushProperty name="color" value="#FFFFFF"/>
    </inkml:brush>
  </inkml:definitions>
  <inkml:trace contextRef="#ctx0" brushRef="#br0">247 233 24575,'2'3'0,"-1"-1"0,1 1 0,-1 0 0,1-1 0,0 1 0,0-1 0,0 0 0,0 1 0,0-1 0,5 3 0,3 5 0,32 38 0,67 62 0,-106-107 0,1-1 0,0 0 0,-1 0 0,1 0 0,0 0 0,0-1 0,0 0 0,0 1 0,0-2 0,0 1 0,1 0 0,-1-1 0,0 0 0,0 0 0,1 0 0,-1 0 0,0-1 0,0 1 0,0-1 0,0 0 0,0-1 0,0 1 0,5-3 0,-1 1 0,0-1 0,0 0 0,-1 0 0,0-1 0,0 0 0,0 0 0,0-1 0,-1 0 0,0 0 0,9-11 0,-14 15 0,0 1 0,-1-1 0,1 1 0,0-1 0,-1 1 0,1-1 0,-1 0 0,0 1 0,1-1 0,-1 1 0,0-1 0,0 0 0,0 1 0,0-1 0,0 0 0,-1 1 0,1-1 0,0 0 0,-1 1 0,1-1 0,-1 1 0,0-1 0,1 0 0,-1 1 0,0 0 0,0-1 0,0 1 0,0 0 0,0-1 0,0 1 0,0 0 0,-1 0 0,1 0 0,-2-1 0,-7-7 0,-1 1 0,0 1 0,-18-9 0,9 4 0,1-1 0,1-1 0,1-1 0,-24-26 0,-11-9 0,41 42 0,0 1 0,-1 1 0,0 0 0,0 0 0,-1 1 0,1 1 0,-1 0 0,-21-4 0,-30-10 0,16 7 0,40 10 0,1 0 0,-1-1 0,1 0 0,0 0 0,-1-1 0,1 1 0,-9-6 0,-53-24 0,224 116 0,11 28 0,-140-102 0,-23-10 0,0 1 0,0-1 0,0 1 0,0 0 0,0 0 0,-1 0 0,1 1 0,4 2 0,-6-3 0,-1-1 0,0 0 0,0 1 0,1-1 0,-1 0 0,0 1 0,0-1 0,0 0 0,1 1 0,-1-1 0,0 1 0,0-1 0,0 1 0,0-1 0,0 0 0,0 1 0,0-1 0,0 1 0,0-1 0,0 1 0,0-1 0,0 0 0,0 1 0,0-1 0,-1 1 0,-12 16 0,3-9 0,-1 0 0,-1-1 0,1-1 0,-1 0 0,0 0 0,0-1 0,-22 5 0,14-3 0,-36 17 0,35-14 0,15-7 0,0-1 0,0 2 0,1-1 0,0 1 0,-1-1 0,-7 9 0,9-8 0,1 0 0,0 0 0,1 0 0,-1 0 0,1 1 0,0-1 0,0 1 0,0-1 0,0 1 0,1 0 0,0-1 0,0 1 0,0 8 0,-1 9 0,4 40 0,1-18 0,-4-28 0,2 1 0,0 0 0,4 17 0,-3-26 0,1 0 0,0 0 0,0 0 0,0-1 0,1 1 0,0-1 0,1 0 0,4 7 0,-2-4 0,0 0 0,-1 1 0,0 0 0,-1 0 0,0 0 0,-1 0 0,0 1 0,-1-1 0,2 17 0,-1 8 0,-1 66 0,-3-102 0,-1 16 0,-3-15 0,-6-24 0,5 12 0,-2-8 0,1 0 0,1 0 0,1 0 0,0-1 0,-1-26 0,4-103 0,3 74 0,-2 67 0,1 1 0,0-1 0,1 1 0,0-1 0,5-12 0,5-22 0,-9 30 0,0 0 0,1 0 0,8-17 0,6-18 0,-5 6 0,-8 28 0,-1 0 0,0 1 0,-1-1 0,0 0 0,-1-1 0,-1 1 0,0-23 0,-1 34 0,-1 0 0,1 0 0,-1 0 0,1 0 0,-1 1 0,0-1 0,0 0 0,0 0 0,0 0 0,0 1 0,-1-1 0,1 1 0,0-1 0,-1 1 0,1-1 0,-1 1 0,1 0 0,-1 0 0,0 0 0,1 0 0,-1 0 0,0 0 0,0 0 0,0 0 0,0 1 0,0-1 0,0 1 0,0-1 0,0 1 0,-3 0 0,-9-2 0,-1 2 0,1-1 0,-20 4 0,9-2 0,7-1 0,13-1 0,0 1 0,0 0 0,-1 0 0,1 1 0,0-1 0,-7 3 0,10-2 0,1-1 0,0 1 0,-1-1 0,1 1 0,0 0 0,0 0 0,0 0 0,-1 0 0,1 0 0,0 0 0,0 0 0,1 0 0,-1 0 0,0 0 0,0 1 0,0-1 0,1 0 0,-1 1 0,1-1 0,-1 0 0,1 1 0,0-1 0,-1 1 0,1-1 0,0 1 0,0-1 0,0 3 0,0 56 0,9 66 0,-2-38 0,-3-63 0,0 0 0,2 0 0,1-1 0,2 0 0,15 34 0,3 10 0,-21-49 0,-1-1 0,-1 1 0,-1 0 0,2 33 0,-6 81 0,-1-50 0,2 18 0,0-101 0,0 0 0,0 1 0,0-1 0,0 0 0,0 0 0,0 1 0,0-1 0,0 0 0,0 1 0,-1-1 0,1 0 0,0 0 0,0 1 0,0-1 0,0 0 0,0 0 0,0 1 0,-1-1 0,1 0 0,0 0 0,0 1 0,0-1 0,-1 0 0,1 0 0,0 0 0,0 0 0,0 1 0,-1-1 0,1 0 0,0 0 0,0 0 0,-1 0 0,1 0 0,0 0 0,-1 0 0,1 1 0,0-1 0,0 0 0,-1 0 0,1 0 0,0 0 0,-1 0 0,1 0 0,0 0 0,0-1 0,-1 1 0,-15-11 0,-11-21 0,21 22 0,0 0 0,1-1 0,1 1 0,-1-1 0,2 0 0,0-1 0,-4-20 0,-4-225 0,11-324 0,0 575 0,0 1 0,0-1 0,1 1 0,0-1 0,0 1 0,0-1 0,0 1 0,1 0 0,0 0 0,0 0 0,1 0 0,-1 0 0,1 0 0,0 0 0,1 1 0,3-5 0,-1 4 0,-1 0 0,1 1 0,0 0 0,0 0 0,0 0 0,1 1 0,-1 0 0,1 0 0,0 1 0,0 0 0,13-3 0,2 0 0,-13 3 0,1 0 0,-1 0 0,1 1 0,0 0 0,9 0 0,-16 2 0,0-1 0,-1 0 0,1 1 0,-1 0 0,1-1 0,-1 1 0,1 0 0,-1 0 0,0 0 0,1 1 0,-1-1 0,0 1 0,0-1 0,0 1 0,0 0 0,0-1 0,0 1 0,0 0 0,-1 0 0,1 1 0,-1-1 0,0 0 0,2 3 0,1 4 0,-1 0 0,0 0 0,0 0 0,-1 1 0,0-1 0,-1 1 0,1 9 0,-3 72 0,-2-34 0,3-47 0,-1 0 0,-1 0 0,0 0 0,-1 0 0,0 0 0,0-1 0,-1 1 0,0-1 0,-1 0 0,1 0 0,-2-1 0,0 1 0,-7 7 0,-12 14 0,-58 52 0,77-77 0,5-4-45,0 0-1,0 1 1,0-1-1,0 0 1,0 0-1,0 0 1,0 0-1,-1 0 1,1 0-1,-1 0 1,1-1-1,0 1 1,-1 0-1,1-1 1,-1 1-1,1-1 1,-1 0-1,0 1 1,1-1-1,-1 0 1,1 0-1,-1 0 1,1 0-1,-1 0 0,0 0 1,1-1-1,-1 1 1,1 0-1,-3-2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38.565"/>
    </inkml:context>
    <inkml:brush xml:id="br0">
      <inkml:brushProperty name="width" value="0.1" units="cm"/>
      <inkml:brushProperty name="height" value="0.1" units="cm"/>
      <inkml:brushProperty name="color" value="#FFFFFF"/>
    </inkml:brush>
  </inkml:definitions>
  <inkml:trace contextRef="#ctx0" brushRef="#br0">117 169 24575,'37'0'0,"-1"-2"0,0-1 0,64-14 0,-11 4 0,-66 10 0,-19 2 0,-7 1 0,-109-2 0,-85 4 0,182 1 0,0 0 0,0 1 0,-19 7 0,16-5 0,-4 7 0,14-9 0,15-15 0,12-14 0,1 1 0,1 1 0,44-38 0,-59 56 0,-4 2 0,1 1 0,0 0 0,-1-1 0,1 1 0,0 0 0,1 0 0,-1 1 0,0-1 0,0 1 0,1-1 0,-1 1 0,6-1 0,-8 2 0,-1 0 0,1 1 0,-1-1 0,1 0 0,-1 0 0,1 1 0,-1-1 0,1 1 0,-1-1 0,1 0 0,-1 1 0,0-1 0,1 1 0,-1-1 0,0 1 0,1-1 0,-1 1 0,0-1 0,1 1 0,-1-1 0,0 1 0,0-1 0,0 1 0,0 0 0,0-1 0,1 1 0,-1-1 0,0 1 0,0-1 0,0 1 0,-1 0 0,1-1 0,0 1 0,0-1 0,0 2 0,-4 25 0,3-23 0,-4 25 0,-2 6 0,2 0 0,-1 51 0,-6 31 0,12-114 0,-1 37 0,2 0 0,2 0 0,11 59 0,-1-14 0,-2-3 0,20 89 0,-30-167 0,0 1 0,-1-1 0,1 1 0,-1-1 0,0 1 0,-1 5 0,1-9 0,0-1 0,0 0 0,0 1 0,0-1 0,0 0 0,0 1 0,0-1 0,-1 1 0,1-1 0,0 0 0,0 1 0,0-1 0,0 0 0,-1 1 0,1-1 0,0 0 0,0 1 0,-1-1 0,1 0 0,0 0 0,0 1 0,-1-1 0,1 0 0,0 0 0,-1 0 0,1 1 0,-1-1 0,0 0 0,0 0 0,0 0 0,0-1 0,0 1 0,1-1 0,-1 1 0,0-1 0,0 1 0,0-1 0,0 0 0,0 1 0,1-1 0,-1 0 0,0 0 0,0 1 0,1-1 0,-2-2 0,-4-5 0,0 0 0,1-1 0,0 1 0,0-1 0,1 0 0,0-1 0,1 1 0,-4-16 0,4 5 0,0 0 0,2 0 0,1-26 0,1-38 0,-2-155 0,-2 220 0,0 1 0,-10-33 0,-3-13 0,15 53 0,-2-18 0,3 29 0,0-1 0,0 0 0,0 1 0,0-1 0,0 0 0,0 1 0,0-1 0,-1 0 0,1 1 0,0-1 0,0 0 0,-1 1 0,1-1 0,0 1 0,-1-1 0,1 0 0,-1 1 0,1-1 0,-1 1 0,1-1 0,-1 1 0,1 0 0,-1-1 0,1 1 0,-1 0 0,0-1 0,0 1 0,0 0 0,0 1 0,0-1 0,1 1 0,-1-1 0,0 1 0,0-1 0,1 1 0,-1-1 0,0 1 0,1 0 0,-1-1 0,1 1 0,-1 0 0,1-1 0,-1 1 0,1 0 0,0 0 0,-1 0 0,1-1 0,0 1 0,0 0 0,-1 0 0,1 0 0,0 0 0,0 0 0,0 1 0,-2 29 0,2-28 0,-1 49 0,2 0 0,3 1 0,14 72 0,-8-73 0,-2 0 0,-2 1 0,0 57 0,-6-90 0,1-15 0,0 1 0,-1-1 0,0 1 0,-1 0 0,1-1 0,-1 1 0,-2 8 0,3-14 0,0 0 0,0 1 0,0-1 0,-1 0 0,1 1 0,0-1 0,0 0 0,0 0 0,0 1 0,0-1 0,-1 0 0,1 0 0,0 0 0,0 1 0,0-1 0,-1 0 0,1 0 0,0 0 0,0 0 0,-1 1 0,1-1 0,0 0 0,0 0 0,-1 0 0,1 0 0,0 0 0,-1 0 0,1 0 0,0 0 0,0 0 0,-1 0 0,1 0 0,0 0 0,0 0 0,-1 0 0,1 0 0,0 0 0,-1 0 0,1 0 0,0 0 0,0 0 0,-1-1 0,1 1 0,-13-13 0,-5-20 0,11 17 0,1-1 0,0-1 0,2 1 0,0-1 0,0 0 0,0-25 0,4-113 0,2 71 0,0-11 0,-4-101 0,1 193 0,1 0 0,-1 0 0,0 0 0,-1 0 0,1 0 0,-1 0 0,0 0 0,-2-4 0,3 6 0,0 1 0,1 0 0,-1 0 0,0-1 0,0 1 0,0 0 0,0 0 0,0 0 0,0 0 0,0 0 0,-1 0 0,1 1 0,0-1 0,0 0 0,-1 1 0,1-1 0,0 0 0,-1 1 0,1 0 0,0-1 0,-1 1 0,1 0 0,-1 0 0,1 0 0,-1-1 0,1 2 0,-3-1 0,3 1 0,0-1 0,0 1 0,0 0 0,0 0 0,0-1 0,0 1 0,0 0 0,0 0 0,0 0 0,1 0 0,-1 1 0,0-1 0,1 0 0,-1 0 0,0 0 0,1 1 0,0-1 0,-1 0 0,1 0 0,0 1 0,0-1 0,-1 0 0,1 1 0,0-1 0,0 2 0,1 41 0,-1-33 0,2 372 0,0-365 0,2 1 0,0-1 0,1 0 0,0 0 0,2 0 0,12 23 0,62 167 0,-74-194 0,-1 0 0,-1 1 0,0 0 0,0 0 0,-2 0 0,0 1 0,-1-1 0,0 1 0,-1-1 0,-2 30 0,1-45 0,0 0 0,0 1 0,0-1 0,-1 0 0,1 0 0,0 1 0,0-1 0,0 0 0,0 0 0,0 0 0,0 1 0,0-1 0,0 0 0,-1 0 0,1 0 0,0 0 0,0 1 0,0-1 0,0 0 0,-1 0 0,1 0 0,0 0 0,0 0 0,0 0 0,-1 1 0,1-1 0,0 0 0,0 0 0,0 0 0,-1 0 0,1 0 0,0 0 0,0 0 0,-1 0 0,1 0 0,0 0 0,0 0 0,0 0 0,-1 0 0,1 0 0,0 0 0,-14-8 0,-7-11 0,-21-39-1365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40.416"/>
    </inkml:context>
    <inkml:brush xml:id="br0">
      <inkml:brushProperty name="width" value="0.1" units="cm"/>
      <inkml:brushProperty name="height" value="0.1" units="cm"/>
      <inkml:brushProperty name="color" value="#FFFFFF"/>
    </inkml:brush>
  </inkml:definitions>
  <inkml:trace contextRef="#ctx0" brushRef="#br0">1 1 24575,'20'1'0,"0"1"0,-1 0 0,1 2 0,0 0 0,26 10 0,-38-11 0,14 2 0,0-1 0,0-1 0,42 0 0,-7 0 0,56 7-55,175 9-1255,-267-19-5516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40.792"/>
    </inkml:context>
    <inkml:brush xml:id="br0">
      <inkml:brushProperty name="width" value="0.1" units="cm"/>
      <inkml:brushProperty name="height" value="0.1" units="cm"/>
      <inkml:brushProperty name="color" value="#FFFFFF"/>
    </inkml:brush>
  </inkml:definitions>
  <inkml:trace contextRef="#ctx0" brushRef="#br0">8 19 24575,'0'-2'0,"-2"-3"0,-4-7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45.302"/>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3:47.029"/>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8:51:06.253"/>
    </inkml:context>
    <inkml:brush xml:id="br0">
      <inkml:brushProperty name="width" value="0.1" units="cm"/>
      <inkml:brushProperty name="height" value="0.1" units="cm"/>
      <inkml:brushProperty name="color" value="#EAEAEA"/>
    </inkml:brush>
  </inkml:definitions>
  <inkml:trace contextRef="#ctx0" brushRef="#br0">272 1182 24575,'1'-4'0,"0"0"0,-1-1 0,2 1 0,-1 0 0,0 0 0,1 0 0,0 0 0,0 0 0,0 0 0,0 1 0,1-1 0,-1 0 0,1 1 0,4-4 0,49-43 0,-51 46 0,41-29 0,61-34 0,-77 49 0,-8 6 0,42-16 0,-20 10 0,-9 2 0,72-28 0,-95 40 0,0-2 0,20-11 0,0-1 0,-32 18 0,0 0 0,1 0 0,-1 0 0,0 0 0,1 0 0,-1 0 0,0 0 0,0 0 0,1 0 0,-1 0 0,0 0 0,1 0 0,-1 0 0,0 0 0,0 0 0,1-1 0,-1 1 0,0 0 0,0 0 0,1 0 0,-1-1 0,0 1 0,0 0 0,0 0 0,0 0 0,1-1 0,-1 1 0,0 0 0,0 0 0,0-1 0,0 1 0,0 0 0,0-1 0,0 1 0,0 0 0,1 0 0,-1-1 0,0 1 0,0-1 0,-14-1 0,-23 6 0,11 3 0,20-6 0,-1 0 0,1 1 0,0 0 0,0 0 0,0 0 0,0 1 0,0 0 0,1 0 0,-1 0 0,1 1 0,-6 5 0,-27 29 0,24-24 0,0 0 0,-16 12 0,-20 16 0,-31 33 0,64-60 0,-16 12 0,-34 39 0,62-60 0,2-3 0,0 0 0,0 1 0,0-1 0,1 1 0,-1 0 0,1 0 0,-3 6 0,6-9 0,-1-1 0,1 1 0,0-1 0,0 1 0,0-1 0,-1 1 0,1-1 0,0 0 0,0 1 0,0-1 0,0 0 0,0 0 0,-1 0 0,1 1 0,0-1 0,0 0 0,0 0 0,0 0 0,0-1 0,0 1 0,1 0 0,24-2 0,-19 1 0,0-1 0,0 0 0,0-1 0,0 1 0,11-7 0,24-8 0,-37 16 0,1 0 0,0 0 0,-1-1 0,1 1 0,-1-1 0,0 0 0,1-1 0,-1 0 0,0 1 0,-1-2 0,1 1 0,0 0 0,-1-1 0,0 0 0,0 0 0,0 0 0,0-1 0,-1 1 0,4-6 0,1-4 0,2 1 0,-1 1 0,2 0 0,0 0 0,0 1 0,1 0 0,0 1 0,1 0 0,0 1 0,0 1 0,1 0 0,0 0 0,18-5 0,-23 11 0,0 0 0,0 1 0,1 0 0,18 2 0,-24-1 0,-32-1 0,-48 6 0,65-4 0,-1 1 0,1 1 0,0 0 0,0 1 0,0 0 0,0 0 0,-19 13 0,16-9 0,1 2 0,0 0 0,1 0 0,0 2 0,0-1 0,1 1 0,1 1 0,0 0 0,0 0 0,2 1 0,-12 23 0,-42 141 0,59-170 0,-1 0 0,0 0 0,-1 0 0,0 0 0,0-1 0,0 0 0,-1 0 0,0-1 0,0 1 0,-1-1 0,0-1 0,-8 6 0,-30 30 0,-45 62 0,85-97 0,0 1 0,0-1 0,0 1 0,1 0 0,0 0 0,-5 13 0,5-11 0,-1 0 0,1 0 0,-1-1 0,-8 10 0,-4 6 0,0 0 0,-13 28 0,-3 10 0,-19 32 0,25-33 0,23-59 0,5-13 0,6-16 0,17-21 0,2 0 0,46-61 0,-28 44 0,-15 27 0,0 1 0,3 2 0,0 1 0,66-51 0,-24 26 0,66-57 0,-70 43 0,-52 51 0,2 1 0,40-33 0,16-9 0,-17 24 0,-19 11 0,56-28 0,15 2 0,-63 35 0,-40 17 0,0-1 0,0 0 0,0 0 0,-1-1 0,1 0 0,-1 0 0,13-10 0,5-8 0,-18 17 0,0-1 0,0 0 0,-1 0 0,11-14 0,-6 5 0,-4 6 0,-1 0 0,-1 0 0,1 0 0,6-18 0,32-104 0,-38 105 0,-1 0 0,-1-1 0,-2 1 0,0-1 0,-2 1 0,-3-31 0,1-18 0,2-165-1365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8:51:08.047"/>
    </inkml:context>
    <inkml:brush xml:id="br0">
      <inkml:brushProperty name="width" value="0.1" units="cm"/>
      <inkml:brushProperty name="height" value="0.1" units="cm"/>
      <inkml:brushProperty name="color" value="#EAEAEA"/>
    </inkml:brush>
  </inkml:definitions>
  <inkml:trace contextRef="#ctx0" brushRef="#br0">10 0 24575,'-2'0'0,"-1"2"0,-2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8:51:14.541"/>
    </inkml:context>
    <inkml:brush xml:id="br0">
      <inkml:brushProperty name="width" value="0.1" units="cm"/>
      <inkml:brushProperty name="height" value="0.1" units="cm"/>
      <inkml:brushProperty name="color" value="#EAEAEA"/>
    </inkml:brush>
  </inkml:definitions>
  <inkml:trace contextRef="#ctx0" brushRef="#br0">585 451 24575,'8'-2'0,"0"1"0,0-1 0,0 0 0,0-1 0,-1 0 0,1 0 0,-1-1 0,0 0 0,0 0 0,9-7 0,27-14 0,93-29 0,-76 32 0,41-22 0,-55 27 0,-30 12 0,0 0 0,28-15 0,-20 8 0,1 2 0,31-10 0,-51 19 0,30-8 0,12-5 0,68-46 0,-111 58 0,8-5 0,0-1 0,-1 0 0,0-1 0,-1 0 0,0 0 0,0-1 0,15-21 0,-60 41 0,-35 20 0,-70 27 0,-18 9 0,116-42 0,-11 5 0,-119 53 0,106-55 0,32-13 0,-57 30 0,26-11 0,54-27 0,-1-1 0,-1 1 0,2 0 0,-1 0 0,1 1 0,0 1 0,0 0 0,-14 16 0,-33 29 0,-9 8 0,-108 127 0,156-162 0,1 1 0,2 1 0,0 1 0,-13 37 0,9-26 0,12-23 0,0 0 0,1 0 0,-9 33 0,-2 12 0,13-44 0,-1 0 0,2 0 0,-2 18 0,-6 155 0,13-128-1365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0:40.259"/>
    </inkml:context>
    <inkml:brush xml:id="br0">
      <inkml:brushProperty name="width" value="0.1" units="cm"/>
      <inkml:brushProperty name="height" value="0.1" units="cm"/>
      <inkml:brushProperty name="color" value="#FFFFFF"/>
    </inkml:brush>
  </inkml:definitions>
  <inkml:trace contextRef="#ctx0" brushRef="#br0">422 208 24575,'0'44'0,"-3"82"0,1-111 0,0-1 0,-1 0 0,-1 0 0,0 0 0,-1 0 0,-10 22 0,5-15 0,-12 36 0,15-37 0,0 0 0,-14 24 0,9-18 0,2 2 0,1-1 0,0 1 0,2 1 0,-4 42 0,10-70 0,-5 46 0,1 0 0,1 47 0,4-89 0,-1-1 0,1 0 0,-1 0 0,0 0 0,0 1 0,-1-1 0,1-1 0,-1 1 0,-2 5 0,4-8 0,-1 0 0,1-1 0,-1 1 0,1 0 0,-1 0 0,0 0 0,1 0 0,-1 0 0,0-1 0,1 1 0,-1 0 0,0-1 0,0 1 0,0 0 0,0-1 0,0 1 0,1-1 0,-1 0 0,0 1 0,0-1 0,0 0 0,0 1 0,0-1 0,0 0 0,0 0 0,-1 0 0,1 0 0,0 0 0,0 0 0,0 0 0,0 0 0,0 0 0,0-1 0,0 1 0,0 0 0,0-1 0,0 1 0,0-1 0,1 1 0,-1-1 0,0 1 0,-1-2 0,0 1 0,1 0 0,0-1 0,0 1 0,0 0 0,0-1 0,0 0 0,0 1 0,0-1 0,0 1 0,1-1 0,-1 0 0,1 1 0,-1-1 0,1 0 0,-1 0 0,1 0 0,0 1 0,0-1 0,0 0 0,0 0 0,0 0 0,1 1 0,-1-1 0,0 0 0,1 0 0,0 1 0,0-3 0,3-8 0,1 1 0,0 0 0,8-11 0,-4 7 0,31-69 0,-33 71 0,-2 0 0,1-1 0,-2 1 0,0-1 0,0 0 0,-2 0 0,1 0 0,-1-21 0,4-11 0,0-36 0,-7 57 0,-2-1 0,-6-26 0,4 26 0,-3-48 0,8 57 0,0 6 0,0 0 0,0 0 0,-1 0 0,-1 0 0,0 0 0,0 0 0,-1 0 0,-7-17 0,-11-25 0,16 39 0,0-1 0,-1 1 0,-1 0 0,-12-20 0,0 8 0,-37-40 0,47 58 0,0 0 0,0 0 0,-1 0 0,0 1 0,0 1 0,-1 0 0,-19-8 0,30 13 0,-1 1 0,0 0 0,0 0 0,0 0 0,1 0 0,-1 0 0,0 0 0,0 0 0,0 0 0,1 0 0,-1 0 0,0 0 0,0 0 0,0 0 0,1 1 0,-1-1 0,0 0 0,0 1 0,1-1 0,-1 0 0,0 1 0,1-1 0,-1 1 0,1-1 0,-1 1 0,0-1 0,1 1 0,-1 0 0,1-1 0,-1 1 0,1 0 0,0-1 0,-1 1 0,1 0 0,0 0 0,-1-1 0,1 1 0,0 0 0,0 0 0,0-1 0,0 1 0,-1 0 0,1 0 0,0 0 0,0-1 0,1 2 0,-2 47 0,2-40 0,14 107 0,-13-84 0,2-1 0,2 0 0,1 0 0,1 0 0,2-1 0,20 46 0,-24-67 0,0 0 0,0 0 0,1-1 0,0 0 0,1 0 0,0-1 0,0 0 0,12 8 0,-14-12 0,-4-4 0,-10-13 0,-18-17 0,22 27 0,0-1 0,0-1 0,0 1 0,1-1 0,-1 1 0,1-1 0,1 0 0,-1 0 0,1 0 0,0-1 0,-2-11 0,2 3 0,0 0 0,1 1 0,1-1 0,2-19 0,1 24 0,0 0 0,0 0 0,1 1 0,0 0 0,1 0 0,0 0 0,1 0 0,0 1 0,8-10 0,2-4 0,-7 8-170,-1 0-1,-1-1 0,0 0 1,-1 0-1,-1 0 0,0-1 1,4-24-1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0:43.859"/>
    </inkml:context>
    <inkml:brush xml:id="br0">
      <inkml:brushProperty name="width" value="0.1" units="cm"/>
      <inkml:brushProperty name="height" value="0.1" units="cm"/>
      <inkml:brushProperty name="color" value="#FFFFFF"/>
    </inkml:brush>
  </inkml:definitions>
  <inkml:trace contextRef="#ctx0" brushRef="#br0">50 59 24575,'-3'-3'0,"1"-2"0,-3 0 0,-1-2 0,0-2 0,-2-2 0,-2 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0:55.673"/>
    </inkml:context>
    <inkml:brush xml:id="br0">
      <inkml:brushProperty name="width" value="0.1" units="cm"/>
      <inkml:brushProperty name="height" value="0.1" units="cm"/>
      <inkml:brushProperty name="color" value="#FFFFFF"/>
    </inkml:brush>
  </inkml:definitions>
  <inkml:trace contextRef="#ctx0" brushRef="#br0">1501 330 24575,'1'67'0,"-3"95"0,1-146 0,-1 1 0,0-1 0,-1-1 0,-1 1 0,-1 0 0,0-1 0,-1 0 0,-1 0 0,0-1 0,-1 0 0,0 0 0,-13 16 0,18-28 0,0 0 0,1 0 0,-1 0 0,-1 0 0,1-1 0,0 1 0,0-1 0,-1 0 0,1 1 0,0-2 0,-1 1 0,1 0 0,-1-1 0,1 1 0,-1-1 0,0 0 0,1 0 0,-1-1 0,1 1 0,-1-1 0,1 0 0,-5-1 0,-2 0 0,0-2 0,0 1 0,0-1 0,0 0 0,1-1 0,-12-8 0,13 9 0,0 0 0,0 1 0,0 0 0,-1 0 0,1 0 0,-1 1 0,-11-1 0,-18-5 0,-102-18 0,105 17 0,22 6 0,1 1 0,-1-2 0,1 0 0,0 0 0,0-1 0,1-1 0,0 0 0,0 0 0,-14-11 0,7 1 0,-36-22 0,36 26 0,0 0 0,-27-26 0,43 36 0,0 0 0,0-1 0,0 1 0,1 0 0,-1 0 0,1-1 0,-1 1 0,1-1 0,0 0 0,0 1 0,0-1 0,0 0 0,1 0 0,-1 1 0,1-1 0,-1-6 0,2 2 0,0-1 0,0 1 0,0 0 0,6-14 0,4-23 0,-11 42 0,0 0 0,0 0 0,-1 0 0,1 0 0,0 0 0,-1 1 0,1-1 0,-1 0 0,0 0 0,1 0 0,-1 1 0,0-1 0,0 0 0,0 1 0,0-1 0,-1 1 0,1-1 0,0 1 0,0 0 0,-1-1 0,1 1 0,-1 0 0,0 0 0,1 0 0,-3-1 0,-6-3 0,-1 0 0,0 0 0,-13-3 0,-6-4 0,26 11 0,1-1 0,-1 1 0,1-1 0,-1 1 0,0 0 0,0 0 0,1 1 0,-7-1 0,10 1 0,-1 0 0,1 0 0,-1 0 0,1 0 0,-1 0 0,1 0 0,-1 0 0,1 1 0,-1-1 0,1 0 0,-1 0 0,1 0 0,0 1 0,-1-1 0,1 0 0,-1 1 0,1-1 0,-1 0 0,1 1 0,0-1 0,-1 0 0,1 1 0,0-1 0,0 1 0,-1-1 0,1 1 0,0 0 0,0 1 0,-1-1 0,2 0 0,-1 0 0,0 1 0,0-1 0,0 0 0,0 0 0,1 1 0,-1-1 0,1 0 0,-1 0 0,1 1 0,-1-1 0,2 2 0,33 74 0,-24-50 0,22 39 0,-29-59 0,0-1 0,0 0 0,1 0 0,0-1 0,0 1 0,0-1 0,7 5 0,-11-10 0,-1 0 0,1 0 0,0 0 0,-1 0 0,1 0 0,-1 0 0,1 0 0,0 0 0,-1 0 0,1 0 0,0 0 0,-1 0 0,1-1 0,-1 1 0,1 0 0,-1 0 0,1-1 0,-1 1 0,1 0 0,-1-1 0,1 1 0,-1 0 0,1-1 0,-1 1 0,1-1 0,-1 1 0,1-1 0,-1 1 0,0-1 0,1 1 0,-1-1 0,0 1 0,0-1 0,1 1 0,-1-1 0,0 0 0,0 1 0,0-2 0,9-27 0,-8 26 0,10-49 0,-9 34 0,2 0 0,10-29 0,-10 37 0,0-1 0,1 1 0,0 0 0,1 0 0,0 1 0,1 0 0,0 0 0,0 0 0,0 1 0,1 0 0,1 0 0,-1 1 0,1 0 0,1 1 0,10-7 0,42-22 0,49-24 0,-104 54 0,-8 1 0,-17 1 0,-29 5 0,-107 28 0,-53 12 0,323-41 0,-34 0 0,-63-2 0,1-1 0,0 0 0,-1-2 0,0-1 0,1 0 0,18-9 0,-11 6 0,149-55 0,-152 56 0,1-2 0,-1 0 0,31-18 0,-55 27 0,1 0 0,-1 0 0,0 0 0,1 0 0,-1 0 0,1-1 0,-1 1 0,1 0 0,-1 0 0,1 0 0,-1-1 0,0 1 0,1 0 0,-1-1 0,0 1 0,1 0 0,-1-1 0,0 1 0,1 0 0,-1-1 0,0 1 0,1-1 0,-1 1 0,0 0 0,0-1 0,0 1 0,0-1 0,1 1 0,-1-1 0,0 1 0,0-1 0,0 1 0,0-1 0,0 1 0,0 0 0,0-1 0,0 1 0,0-2 0,-20-4 0,-33 6 0,11 8 0,-1 3 0,-74 28 0,12-2 0,-90 13 0,98-19 0,68-20 0,-2-2 0,-36 8 0,43-13 0,0 2 0,-46 15 0,-34 3 0,52-8 0,33-11 0,-35 14 0,46-17 0,0 1 0,1-1 0,-1-1 0,0 0 0,0 0 0,-10 0 0,-10 1 0,27-1 0,0-1 0,-1 0 0,1 0 0,0 0 0,-1 0 0,1 0 0,-1 0 0,1 0 0,0 0 0,-1 0 0,1-1 0,0 1 0,-1-1 0,1 1 0,0-1 0,0 1 0,-1-1 0,1 0 0,0 1 0,0-1 0,0 0 0,0 0 0,0 0 0,-2-2 0,2 1 0,0 0 0,0 0 0,1 0 0,-1 0 0,0 0 0,1-1 0,-1 1 0,1 0 0,0 0 0,0 0 0,0-1 0,0 1 0,1-4 0,0-1 0,0 0 0,1 0 0,0 0 0,0 0 0,1 0 0,0 1 0,0-1 0,7-9 0,15-8 64,-21 20-268,1 1 0,-1-1 0,0-1-1,0 1 1,0 0 0,4-8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1:04.263"/>
    </inkml:context>
    <inkml:brush xml:id="br0">
      <inkml:brushProperty name="width" value="0.1" units="cm"/>
      <inkml:brushProperty name="height" value="0.1" units="cm"/>
      <inkml:brushProperty name="color" value="#FFFFFF"/>
    </inkml:brush>
  </inkml:definitions>
  <inkml:trace contextRef="#ctx0" brushRef="#br0">112 118 24575,'-8'-1'0,"0"-1"0,0 0 0,1-1 0,-1 0 0,1 0 0,0-1 0,0 0 0,0 0 0,0 0 0,1-1 0,-1 0 0,1 0 0,0-1 0,-7-9 0,59 36 0,164 108 0,-78-44 0,-19-22 0,-108-60 0,0-1 0,0 1 0,0-1 0,0 0 0,0 0 0,0-1 0,0 0 0,7 1 0,-10-2 0,-1 0 0,0 0 0,1 0 0,-1 0 0,0 0 0,0-1 0,1 1 0,-1 0 0,0-1 0,0 1 0,0-1 0,0 0 0,0 1 0,0-1 0,1 0 0,-1 0 0,-1 0 0,1 1 0,0-1 0,0 0 0,0 0 0,0 0 0,-1 0 0,1-1 0,0 1 0,-1 0 0,1 0 0,-1 0 0,0 0 0,1-1 0,-1 1 0,0 0 0,1 0 0,-1-1 0,0 1 0,0 0 0,0 0 0,-1-3 0,2-17 0,-2 1 0,0 0 0,-1-1 0,-1 1 0,-1 0 0,-1 1 0,-1-1 0,-15-36 0,16 44 0,0 0 0,0 1 0,-2-1 0,1 1 0,-15-18 0,19 27 0,0 0 0,0 0 0,0 0 0,0 0 0,0 1 0,-1-1 0,1 1 0,0 0 0,-1-1 0,1 1 0,-1 0 0,0 0 0,1 1 0,-1-1 0,0 0 0,1 1 0,-1 0 0,0 0 0,0-1 0,1 2 0,-1-1 0,0 0 0,1 0 0,-1 1 0,0 0 0,1-1 0,-1 1 0,0 0 0,1 0 0,-1 1 0,1-1 0,0 0 0,-4 4 0,0-2 0,-16 11 0,-1 1 0,2 0 0,-21 20 0,37-30 0,0 0 0,0 0 0,1 1 0,0-1 0,0 1 0,0 0 0,1 0 0,-1 1 0,1-1 0,1 0 0,-1 1 0,1 0 0,1 0 0,-1 0 0,1-1 0,-1 13 0,2 9 0,-1-17 0,0 0 0,2 0 0,-1 0 0,1-1 0,4 19 0,-4-28 0,-1 0 0,1 1 0,0-1 0,-1 0 0,1 0 0,0 0 0,0 0 0,0 0 0,0 0 0,0 0 0,0-1 0,0 1 0,0 0 0,0 0 0,0-1 0,0 1 0,1-1 0,-1 1 0,0-1 0,0 1 0,1-1 0,-1 0 0,0 1 0,1-1 0,-1 0 0,0 0 0,1 0 0,-1 0 0,0 0 0,1-1 0,-1 1 0,0 0 0,0-1 0,1 1 0,-1-1 0,0 1 0,2-2 0,7-2 0,1 0 0,-1-1 0,12-9 0,-14 10 0,4-4 0,0 1 0,0-2 0,19-16 0,-27 20 0,1 0 0,-1-1 0,0 1 0,0-1 0,0 0 0,-1 0 0,0 0 0,0 0 0,-1 0 0,2-8 0,5-10 0,1 0 0,0 0 0,2 1 0,16-24 0,-26 43 0,0 1 0,1-1 0,-1 1 0,1 0 0,0 0 0,0 0 0,0 0 0,0 1 0,0-1 0,1 1 0,-1 0 0,1 0 0,-1 0 0,1 0 0,0 1 0,0 0 0,5-2 0,-6 3 0,0-1 0,0 1 0,0 0 0,0 0 0,0 1 0,0-1 0,0 0 0,0 1 0,0 0 0,-1 0 0,1 0 0,0 0 0,0 0 0,-1 0 0,1 1 0,-1-1 0,1 1 0,-1 0 0,0 0 0,0 0 0,1 0 0,-1 0 0,-1 0 0,4 4 0,13 18 0,7 10 0,41 70 0,-40-58 0,-20-37 0,0 0 0,0 1 0,-1 0 0,0 0 0,-1 0 0,0 0 0,-1 1 0,0 0 0,0 0 0,-1 0 0,0 18 0,-8 26 0,6-53 0,0 0 0,-1 0 0,1-1 0,-1 1 0,1 0 0,-1 0 0,1 0 0,-1 0 0,0-1 0,0 1 0,0 0 0,0-1 0,0 1 0,-1-1 0,1 1 0,0-1 0,-1 0 0,1 1 0,-1-1 0,1 0 0,-1 0 0,0 0 0,1 0 0,-1 0 0,-2 0 0,2-1 0,1 0 0,0-1 0,0 1 0,-1-1 0,1 1 0,0-1 0,0 1 0,0-1 0,-1 0 0,1 0 0,0 1 0,0-1 0,0 0 0,0 0 0,1 0 0,-1 0 0,0 0 0,0 0 0,1-1 0,-1 1 0,0 0 0,1 0 0,-1 0 0,0-3 0,-10-32 0,7 7 0,1-1 0,1 0 0,4-54 0,0 13 0,-2 55 0,0 1 0,0 0 0,1 0 0,4-20 0,-4 30 0,0 0 0,0 1 0,1-1 0,0 1 0,0 0 0,0-1 0,0 1 0,1 0 0,0 0 0,0 1 0,0-1 0,0 0 0,0 1 0,1 0 0,4-4 0,-6 6 0,-1 0 0,1-1 0,0 1 0,0 0 0,1 0 0,-1 0 0,0 0 0,0 0 0,0 1 0,1-1 0,-1 1 0,0-1 0,1 1 0,-1 0 0,0 0 0,1 0 0,-1 0 0,1 1 0,2 0 0,-1 0 0,-1 0 0,0 1 0,0-1 0,1 1 0,-1 0 0,0 0 0,-1 0 0,1 1 0,0-1 0,0 1 0,2 3 0,5 8 0,-1 0 0,0 0 0,-1 1 0,8 20 0,-14-30 0,5 14 0,-1 0 0,-1 0 0,-1 1 0,0 0 0,-2-1 0,0 1 0,-2 0 0,0 0 0,-3 25 0,1-37 14,0-1-1,0 1 1,0-1-1,-1 0 0,0 0 1,-1 0-1,-4 7 1,-10 22-1487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1:08.253"/>
    </inkml:context>
    <inkml:brush xml:id="br0">
      <inkml:brushProperty name="width" value="0.1" units="cm"/>
      <inkml:brushProperty name="height" value="0.1" units="cm"/>
      <inkml:brushProperty name="color" value="#FFFFFF"/>
    </inkml:brush>
  </inkml:definitions>
  <inkml:trace contextRef="#ctx0" brushRef="#br0">331 483 24575,'1'21'0,"1"-1"0,1 1 0,1 0 0,0-1 0,2 1 0,0-1 0,1-1 0,1 1 0,15 24 0,-6-6 0,21 62 0,-8-16 0,-30-83 0,0-1 0,0 1 0,0-1 0,0 1 0,0-1 0,0 1 0,1-1 0,-1 0 0,0 1 0,0-1 0,0 1 0,0-1 0,1 1 0,-1-1 0,0 0 0,0 1 0,1-1 0,-1 0 0,0 1 0,1-1 0,-1 0 0,0 1 0,1-1 0,-1 0 0,1 0 0,-1 0 0,0 1 0,1-1 0,-1 0 0,1 0 0,-1 0 0,0 0 0,1 0 0,5-14 0,-3-26 0,-5-28 0,3-69 0,2 122 0,-1 0 0,2 1 0,7-19 0,5-23 0,-9 31 0,0 0 0,21-45 0,-28 70 0,0-1 0,1 1 0,-1-1 0,0 1 0,0-1 0,0 1 0,0-1 0,1 1 0,-1-1 0,0 1 0,0 0 0,1-1 0,-1 1 0,0 0 0,1-1 0,-1 1 0,1 0 0,-1-1 0,0 1 0,1 0 0,-1 0 0,1-1 0,-1 1 0,0 0 0,1 0 0,-1 0 0,1 0 0,-1-1 0,1 1 0,-1 0 0,1 0 0,-1 0 0,1 0 0,-1 0 0,1 0 0,13 15 0,4 26 0,33 113 0,-41-115 0,11 31 0,13 42 0,-26-80 0,-5-5 0,-9-21 0,-8-11 0,-11-13 0,1 0 0,1-2 0,1 0 0,-31-38 0,43 42 0,1 0 0,0 0 0,2 0 0,0-1 0,1-1 0,0 1 0,-3-20 0,8 33 0,-29-158 0,28 149 0,-1-11 0,-1 0 0,-1 0 0,-11-33 0,-51-133 0,64 180 0,-1-2 0,-1-1 0,0 1 0,-1-1 0,-14-21 0,18 32 0,0-1 0,0 1 0,-1-1 0,1 1 0,-1 0 0,1 0 0,-1 0 0,0 0 0,1 0 0,-1 0 0,0 1 0,0-1 0,0 1 0,-1 0 0,1 0 0,0 0 0,0 1 0,-1-1 0,1 1 0,0 0 0,-1-1 0,1 1 0,0 1 0,-1-1 0,-3 1 0,-15 6 0,1 0 0,-1 1 0,2 1 0,-1 1 0,1 1 0,1 1 0,-24 19 0,8-8 0,32-20 0,0 0 0,-1 1 0,1-1 0,1 1 0,-1 0 0,0-1 0,1 1 0,0 0 0,0 0 0,0 1 0,0-1 0,1 0 0,0 1 0,-1-1 0,0 9 0,0 8 0,-1 41 0,3 58-1365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0:18.883"/>
    </inkml:context>
    <inkml:brush xml:id="br0">
      <inkml:brushProperty name="width" value="0.1" units="cm"/>
      <inkml:brushProperty name="height" value="0.1" units="cm"/>
      <inkml:brushProperty name="color" value="#FFFFFF"/>
    </inkml:brush>
  </inkml:definitions>
  <inkml:trace contextRef="#ctx0" brushRef="#br0">358 425 24575,'-4'-1'0,"1"1"0,0 0 0,0-1 0,0 0 0,0 0 0,0 0 0,0 0 0,1 0 0,-1-1 0,0 1 0,0-1 0,1 0 0,-1 0 0,1 0 0,0 0 0,-4-4 0,-32-45 0,19 24 0,-32-50 0,-6-7 0,-24-21 0,70 90 0,9 12 0,-1-1 0,1 0 0,-1 1 0,1 0 0,-1-1 0,0 1 0,0 0 0,-1 0 0,1 1 0,-1-1 0,-3-2 0,6 6 0,1-1 0,-1 0 0,0 0 0,1 1 0,-1-1 0,1 0 0,-1 1 0,1-1 0,-1 1 0,1-1 0,-1 0 0,1 1 0,0-1 0,-1 1 0,1-1 0,0 1 0,-1 0 0,1-1 0,0 1 0,-1-1 0,1 1 0,0-1 0,0 1 0,0 0 0,0-1 0,0 1 0,0 0 0,0-1 0,0 1 0,0-1 0,0 2 0,-1 26 0,1-25 0,0 22 0,1-1 0,2 1 0,0-1 0,11 40 0,-2-27 0,2 0 0,34 63 0,-21-32 0,-24-56 0,1-1 0,1 0 0,-1 0 0,2 0 0,-1 0 0,2-1 0,13 18 0,47 34 0,-46-43 0,27 28 0,-42-39 0,1 0 0,-1 0 0,-1 0 0,0 1 0,0 0 0,-1 0 0,6 16 0,20 54 0,-18-51 0,11 42 0,-22-69 0,-1-1 0,0 1 0,1 0 0,-1-1 0,0 1 0,0 0 0,0-1 0,0 1 0,0 0 0,0 0 0,0-1 0,0 1 0,0 0 0,0-1 0,0 1 0,0 0 0,0 0 0,-1-1 0,1 1 0,0 0 0,0-1 0,-1 1 0,1 0 0,0-1 0,-2 2 0,2-2 0,-1 0 0,0 0 0,0 1 0,0-1 0,0 0 0,0 0 0,1 0 0,-1 0 0,0 0 0,0 0 0,0 0 0,0 0 0,0-1 0,1 1 0,-1 0 0,0 0 0,0-1 0,-1 0 0,-43-26 0,33 20 0,10 5 0,0 1 0,0 0 0,-1 0 0,1 0 0,0 0 0,0 0 0,-1 0 0,1 1 0,0-1 0,-1 1 0,1 0 0,0-1 0,-1 1 0,1 0 0,0 1 0,-1-1 0,1 0 0,-1 1 0,1-1 0,0 1 0,0 0 0,-1-1 0,1 1 0,0 0 0,0 0 0,0 1 0,0-1 0,0 0 0,0 1 0,0-1 0,0 1 0,1 0 0,-4 3 0,1 2 0,0 0 0,0 0 0,1 1 0,0-1 0,0 1 0,1-1 0,-1 1 0,0 13 0,1-13 0,-1 0 0,1 0 0,-1 0 0,-1 0 0,1 0 0,-1-1 0,-1 0 0,1 0 0,-1 0 0,-6 6 0,1-1 0,-1-2 0,0 1 0,0-1 0,-22 14 0,31-23-91,0 0 0,0 0 0,0 0 0,-1-1 0,1 1 0,0-1 0,0 1 0,-1-1 0,1 0 0,0 1 0,-1-1 0,1 0 0,0-1 0,-4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7:40:21.004"/>
    </inkml:context>
    <inkml:brush xml:id="br0">
      <inkml:brushProperty name="width" value="0.1" units="cm"/>
      <inkml:brushProperty name="height" value="0.1" units="cm"/>
      <inkml:brushProperty name="color" value="#FFFFFF"/>
    </inkml:brush>
  </inkml:definitions>
  <inkml:trace contextRef="#ctx0" brushRef="#br0">236 47 24575,'-40'0'0,"15"1"0,-45-4 0,63 3 0,0-2 0,0 1 0,0-1 0,0 0 0,1 0 0,-1-1 0,1 0 0,-1 0 0,1 0 0,0-1 0,-6-4 0,-3-3-1365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36825" cy="1651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316288" y="0"/>
            <a:ext cx="2536825" cy="165100"/>
          </a:xfrm>
          <a:prstGeom prst="rect">
            <a:avLst/>
          </a:prstGeom>
        </p:spPr>
        <p:txBody>
          <a:bodyPr vert="horz" lIns="91440" tIns="45720" rIns="91440" bIns="45720" rtlCol="0"/>
          <a:lstStyle>
            <a:lvl1pPr algn="r">
              <a:defRPr sz="1200"/>
            </a:lvl1pPr>
          </a:lstStyle>
          <a:p>
            <a:fld id="{C062BB70-F8EE-47DD-8B82-C4591E4751E0}" type="datetimeFigureOut">
              <a:rPr lang="en-IN" smtClean="0"/>
              <a:t>02-02-2024</a:t>
            </a:fld>
            <a:endParaRPr lang="en-IN"/>
          </a:p>
        </p:txBody>
      </p:sp>
      <p:sp>
        <p:nvSpPr>
          <p:cNvPr id="4" name="Slide Image Placeholder 3"/>
          <p:cNvSpPr>
            <a:spLocks noGrp="1" noRot="1" noChangeAspect="1"/>
          </p:cNvSpPr>
          <p:nvPr>
            <p:ph type="sldImg" idx="2"/>
          </p:nvPr>
        </p:nvSpPr>
        <p:spPr>
          <a:xfrm>
            <a:off x="1939925" y="412750"/>
            <a:ext cx="1974850" cy="11112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585788" y="1585913"/>
            <a:ext cx="4683125" cy="1298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130550"/>
            <a:ext cx="2536825" cy="1651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316288" y="3130550"/>
            <a:ext cx="2536825" cy="165100"/>
          </a:xfrm>
          <a:prstGeom prst="rect">
            <a:avLst/>
          </a:prstGeom>
        </p:spPr>
        <p:txBody>
          <a:bodyPr vert="horz" lIns="91440" tIns="45720" rIns="91440" bIns="45720" rtlCol="0" anchor="b"/>
          <a:lstStyle>
            <a:lvl1pPr algn="r">
              <a:defRPr sz="1200"/>
            </a:lvl1pPr>
          </a:lstStyle>
          <a:p>
            <a:fld id="{7DD0EE7F-BA23-4329-B09F-284046800046}" type="slidenum">
              <a:rPr lang="en-IN" smtClean="0"/>
              <a:t>‹#›</a:t>
            </a:fld>
            <a:endParaRPr lang="en-IN"/>
          </a:p>
        </p:txBody>
      </p:sp>
    </p:spTree>
    <p:extLst>
      <p:ext uri="{BB962C8B-B14F-4D97-AF65-F5344CB8AC3E}">
        <p14:creationId xmlns:p14="http://schemas.microsoft.com/office/powerpoint/2010/main" val="672178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2114366"/>
            <a:ext cx="2418715" cy="1090930"/>
          </a:xfrm>
          <a:custGeom>
            <a:avLst/>
            <a:gdLst/>
            <a:ahLst/>
            <a:cxnLst/>
            <a:rect l="l" t="t" r="r" b="b"/>
            <a:pathLst>
              <a:path w="2418715" h="1090930">
                <a:moveTo>
                  <a:pt x="0" y="0"/>
                </a:moveTo>
                <a:lnTo>
                  <a:pt x="0" y="1018850"/>
                </a:lnTo>
                <a:lnTo>
                  <a:pt x="139888" y="1030310"/>
                </a:lnTo>
                <a:lnTo>
                  <a:pt x="242423" y="1036704"/>
                </a:lnTo>
                <a:lnTo>
                  <a:pt x="396484" y="1043888"/>
                </a:lnTo>
                <a:lnTo>
                  <a:pt x="2023000" y="1088123"/>
                </a:lnTo>
                <a:lnTo>
                  <a:pt x="2129412" y="1090665"/>
                </a:lnTo>
                <a:lnTo>
                  <a:pt x="2274719" y="1090665"/>
                </a:lnTo>
                <a:lnTo>
                  <a:pt x="2334447" y="1088120"/>
                </a:lnTo>
                <a:lnTo>
                  <a:pt x="2381591" y="1083309"/>
                </a:lnTo>
                <a:lnTo>
                  <a:pt x="2411283" y="1075774"/>
                </a:lnTo>
                <a:lnTo>
                  <a:pt x="2418493" y="1065396"/>
                </a:lnTo>
                <a:lnTo>
                  <a:pt x="2418493" y="1064942"/>
                </a:lnTo>
                <a:lnTo>
                  <a:pt x="2388391" y="1050644"/>
                </a:lnTo>
                <a:lnTo>
                  <a:pt x="2327637" y="1036685"/>
                </a:lnTo>
                <a:lnTo>
                  <a:pt x="2262089" y="1023927"/>
                </a:lnTo>
                <a:lnTo>
                  <a:pt x="2217370" y="1013119"/>
                </a:lnTo>
                <a:lnTo>
                  <a:pt x="2172246" y="994536"/>
                </a:lnTo>
                <a:lnTo>
                  <a:pt x="2129077" y="973383"/>
                </a:lnTo>
                <a:lnTo>
                  <a:pt x="2088094" y="949774"/>
                </a:lnTo>
                <a:lnTo>
                  <a:pt x="2049528" y="923825"/>
                </a:lnTo>
                <a:lnTo>
                  <a:pt x="2013609" y="895653"/>
                </a:lnTo>
                <a:lnTo>
                  <a:pt x="1966513" y="848351"/>
                </a:lnTo>
                <a:lnTo>
                  <a:pt x="1918465" y="787638"/>
                </a:lnTo>
                <a:lnTo>
                  <a:pt x="1867186" y="718549"/>
                </a:lnTo>
                <a:lnTo>
                  <a:pt x="1839622" y="682436"/>
                </a:lnTo>
                <a:lnTo>
                  <a:pt x="1818304" y="655945"/>
                </a:lnTo>
                <a:lnTo>
                  <a:pt x="738328" y="655945"/>
                </a:lnTo>
                <a:lnTo>
                  <a:pt x="706504" y="654310"/>
                </a:lnTo>
                <a:lnTo>
                  <a:pt x="644052" y="641448"/>
                </a:lnTo>
                <a:lnTo>
                  <a:pt x="569110" y="603917"/>
                </a:lnTo>
                <a:lnTo>
                  <a:pt x="533089" y="571617"/>
                </a:lnTo>
                <a:lnTo>
                  <a:pt x="504677" y="534548"/>
                </a:lnTo>
                <a:lnTo>
                  <a:pt x="482144" y="493789"/>
                </a:lnTo>
                <a:lnTo>
                  <a:pt x="463761" y="450419"/>
                </a:lnTo>
                <a:lnTo>
                  <a:pt x="447798" y="405516"/>
                </a:lnTo>
                <a:lnTo>
                  <a:pt x="432526" y="360159"/>
                </a:lnTo>
                <a:lnTo>
                  <a:pt x="416214" y="315427"/>
                </a:lnTo>
                <a:lnTo>
                  <a:pt x="397132" y="272397"/>
                </a:lnTo>
                <a:lnTo>
                  <a:pt x="374786" y="234435"/>
                </a:lnTo>
                <a:lnTo>
                  <a:pt x="348270" y="198548"/>
                </a:lnTo>
                <a:lnTo>
                  <a:pt x="317840" y="164880"/>
                </a:lnTo>
                <a:lnTo>
                  <a:pt x="283757" y="133576"/>
                </a:lnTo>
                <a:lnTo>
                  <a:pt x="246277" y="104780"/>
                </a:lnTo>
                <a:lnTo>
                  <a:pt x="205660" y="78636"/>
                </a:lnTo>
                <a:lnTo>
                  <a:pt x="162162" y="55289"/>
                </a:lnTo>
                <a:lnTo>
                  <a:pt x="116043" y="34882"/>
                </a:lnTo>
                <a:lnTo>
                  <a:pt x="67560" y="17561"/>
                </a:lnTo>
                <a:lnTo>
                  <a:pt x="16972" y="3469"/>
                </a:lnTo>
                <a:lnTo>
                  <a:pt x="0" y="0"/>
                </a:lnTo>
                <a:close/>
              </a:path>
              <a:path w="2418715" h="1090930">
                <a:moveTo>
                  <a:pt x="1376766" y="410639"/>
                </a:moveTo>
                <a:lnTo>
                  <a:pt x="1315833" y="414746"/>
                </a:lnTo>
                <a:lnTo>
                  <a:pt x="1256652" y="426140"/>
                </a:lnTo>
                <a:lnTo>
                  <a:pt x="1199625" y="443429"/>
                </a:lnTo>
                <a:lnTo>
                  <a:pt x="1145155" y="465225"/>
                </a:lnTo>
                <a:lnTo>
                  <a:pt x="1093647" y="490137"/>
                </a:lnTo>
                <a:lnTo>
                  <a:pt x="1045503" y="516774"/>
                </a:lnTo>
                <a:lnTo>
                  <a:pt x="1001127" y="543746"/>
                </a:lnTo>
                <a:lnTo>
                  <a:pt x="960922" y="569662"/>
                </a:lnTo>
                <a:lnTo>
                  <a:pt x="925292" y="593134"/>
                </a:lnTo>
                <a:lnTo>
                  <a:pt x="894641" y="612769"/>
                </a:lnTo>
                <a:lnTo>
                  <a:pt x="838442" y="639765"/>
                </a:lnTo>
                <a:lnTo>
                  <a:pt x="772398" y="654148"/>
                </a:lnTo>
                <a:lnTo>
                  <a:pt x="738328" y="655945"/>
                </a:lnTo>
                <a:lnTo>
                  <a:pt x="1818304" y="655945"/>
                </a:lnTo>
                <a:lnTo>
                  <a:pt x="1779221" y="610222"/>
                </a:lnTo>
                <a:lnTo>
                  <a:pt x="1745814" y="575380"/>
                </a:lnTo>
                <a:lnTo>
                  <a:pt x="1709889" y="542220"/>
                </a:lnTo>
                <a:lnTo>
                  <a:pt x="1671162" y="511371"/>
                </a:lnTo>
                <a:lnTo>
                  <a:pt x="1629347" y="483463"/>
                </a:lnTo>
                <a:lnTo>
                  <a:pt x="1584159" y="459126"/>
                </a:lnTo>
                <a:lnTo>
                  <a:pt x="1535314" y="438989"/>
                </a:lnTo>
                <a:lnTo>
                  <a:pt x="1482527" y="423680"/>
                </a:lnTo>
                <a:lnTo>
                  <a:pt x="1425512" y="413831"/>
                </a:lnTo>
                <a:lnTo>
                  <a:pt x="1400836" y="411935"/>
                </a:lnTo>
                <a:lnTo>
                  <a:pt x="1376766" y="410639"/>
                </a:lnTo>
                <a:close/>
              </a:path>
            </a:pathLst>
          </a:custGeom>
          <a:solidFill>
            <a:srgbClr val="EFEFEF"/>
          </a:solidFill>
        </p:spPr>
        <p:txBody>
          <a:bodyPr wrap="square" lIns="0" tIns="0" rIns="0" bIns="0" rtlCol="0"/>
          <a:lstStyle/>
          <a:p>
            <a:endParaRPr/>
          </a:p>
        </p:txBody>
      </p:sp>
      <p:sp>
        <p:nvSpPr>
          <p:cNvPr id="17" name="bg object 17"/>
          <p:cNvSpPr/>
          <p:nvPr/>
        </p:nvSpPr>
        <p:spPr>
          <a:xfrm>
            <a:off x="102984" y="2831846"/>
            <a:ext cx="2566670" cy="456565"/>
          </a:xfrm>
          <a:custGeom>
            <a:avLst/>
            <a:gdLst/>
            <a:ahLst/>
            <a:cxnLst/>
            <a:rect l="l" t="t" r="r" b="b"/>
            <a:pathLst>
              <a:path w="2566670" h="456564">
                <a:moveTo>
                  <a:pt x="2326843" y="172593"/>
                </a:moveTo>
                <a:lnTo>
                  <a:pt x="2322842" y="164604"/>
                </a:lnTo>
                <a:lnTo>
                  <a:pt x="2310854" y="152628"/>
                </a:lnTo>
                <a:lnTo>
                  <a:pt x="2302865" y="149428"/>
                </a:lnTo>
                <a:lnTo>
                  <a:pt x="2294877" y="149428"/>
                </a:lnTo>
                <a:lnTo>
                  <a:pt x="2282939" y="151815"/>
                </a:lnTo>
                <a:lnTo>
                  <a:pt x="2273008" y="158419"/>
                </a:lnTo>
                <a:lnTo>
                  <a:pt x="2266226" y="168300"/>
                </a:lnTo>
                <a:lnTo>
                  <a:pt x="2263724" y="180581"/>
                </a:lnTo>
                <a:lnTo>
                  <a:pt x="2266124" y="193001"/>
                </a:lnTo>
                <a:lnTo>
                  <a:pt x="2272715" y="203161"/>
                </a:lnTo>
                <a:lnTo>
                  <a:pt x="2282596" y="210032"/>
                </a:lnTo>
                <a:lnTo>
                  <a:pt x="2294877" y="212547"/>
                </a:lnTo>
                <a:lnTo>
                  <a:pt x="2307298" y="209689"/>
                </a:lnTo>
                <a:lnTo>
                  <a:pt x="2317458" y="202869"/>
                </a:lnTo>
                <a:lnTo>
                  <a:pt x="2324328" y="192887"/>
                </a:lnTo>
                <a:lnTo>
                  <a:pt x="2326843" y="180581"/>
                </a:lnTo>
                <a:lnTo>
                  <a:pt x="2326843" y="172593"/>
                </a:lnTo>
                <a:close/>
              </a:path>
              <a:path w="2566670" h="456564">
                <a:moveTo>
                  <a:pt x="2566416" y="456107"/>
                </a:moveTo>
                <a:lnTo>
                  <a:pt x="2520124" y="414451"/>
                </a:lnTo>
                <a:lnTo>
                  <a:pt x="2458555" y="374802"/>
                </a:lnTo>
                <a:lnTo>
                  <a:pt x="2420658" y="353885"/>
                </a:lnTo>
                <a:lnTo>
                  <a:pt x="2378392" y="332600"/>
                </a:lnTo>
                <a:lnTo>
                  <a:pt x="2332012" y="311264"/>
                </a:lnTo>
                <a:lnTo>
                  <a:pt x="2281783" y="290118"/>
                </a:lnTo>
                <a:lnTo>
                  <a:pt x="2227986" y="269468"/>
                </a:lnTo>
                <a:lnTo>
                  <a:pt x="2170887" y="249593"/>
                </a:lnTo>
                <a:lnTo>
                  <a:pt x="2110752" y="230759"/>
                </a:lnTo>
                <a:lnTo>
                  <a:pt x="2047836" y="213258"/>
                </a:lnTo>
                <a:lnTo>
                  <a:pt x="1982431" y="197370"/>
                </a:lnTo>
                <a:lnTo>
                  <a:pt x="1914791" y="183388"/>
                </a:lnTo>
                <a:lnTo>
                  <a:pt x="1845195" y="171577"/>
                </a:lnTo>
                <a:lnTo>
                  <a:pt x="1773897" y="162217"/>
                </a:lnTo>
                <a:lnTo>
                  <a:pt x="1719046" y="156972"/>
                </a:lnTo>
                <a:lnTo>
                  <a:pt x="1665922" y="153225"/>
                </a:lnTo>
                <a:lnTo>
                  <a:pt x="1614436" y="150977"/>
                </a:lnTo>
                <a:lnTo>
                  <a:pt x="1564538" y="150228"/>
                </a:lnTo>
                <a:lnTo>
                  <a:pt x="1506753" y="151104"/>
                </a:lnTo>
                <a:lnTo>
                  <a:pt x="1450911" y="153568"/>
                </a:lnTo>
                <a:lnTo>
                  <a:pt x="1396873" y="157365"/>
                </a:lnTo>
                <a:lnTo>
                  <a:pt x="1344510" y="162280"/>
                </a:lnTo>
                <a:lnTo>
                  <a:pt x="1293660" y="168046"/>
                </a:lnTo>
                <a:lnTo>
                  <a:pt x="1244206" y="174409"/>
                </a:lnTo>
                <a:lnTo>
                  <a:pt x="1195997" y="181152"/>
                </a:lnTo>
                <a:lnTo>
                  <a:pt x="1102741" y="194754"/>
                </a:lnTo>
                <a:lnTo>
                  <a:pt x="1057414" y="201129"/>
                </a:lnTo>
                <a:lnTo>
                  <a:pt x="1012774" y="206895"/>
                </a:lnTo>
                <a:lnTo>
                  <a:pt x="968667" y="211797"/>
                </a:lnTo>
                <a:lnTo>
                  <a:pt x="924966" y="215607"/>
                </a:lnTo>
                <a:lnTo>
                  <a:pt x="881532" y="218071"/>
                </a:lnTo>
                <a:lnTo>
                  <a:pt x="838212" y="218948"/>
                </a:lnTo>
                <a:lnTo>
                  <a:pt x="812444" y="218630"/>
                </a:lnTo>
                <a:lnTo>
                  <a:pt x="760895" y="215912"/>
                </a:lnTo>
                <a:lnTo>
                  <a:pt x="700620" y="208368"/>
                </a:lnTo>
                <a:lnTo>
                  <a:pt x="644677" y="194525"/>
                </a:lnTo>
                <a:lnTo>
                  <a:pt x="602030" y="176441"/>
                </a:lnTo>
                <a:lnTo>
                  <a:pt x="567753" y="155168"/>
                </a:lnTo>
                <a:lnTo>
                  <a:pt x="521157" y="119672"/>
                </a:lnTo>
                <a:lnTo>
                  <a:pt x="504444" y="107416"/>
                </a:lnTo>
                <a:lnTo>
                  <a:pt x="465518" y="83083"/>
                </a:lnTo>
                <a:lnTo>
                  <a:pt x="415124" y="59880"/>
                </a:lnTo>
                <a:lnTo>
                  <a:pt x="348335" y="38900"/>
                </a:lnTo>
                <a:lnTo>
                  <a:pt x="307238" y="29578"/>
                </a:lnTo>
                <a:lnTo>
                  <a:pt x="260184" y="21209"/>
                </a:lnTo>
                <a:lnTo>
                  <a:pt x="206552" y="13931"/>
                </a:lnTo>
                <a:lnTo>
                  <a:pt x="145719" y="7886"/>
                </a:lnTo>
                <a:lnTo>
                  <a:pt x="77076" y="3187"/>
                </a:lnTo>
                <a:lnTo>
                  <a:pt x="0" y="0"/>
                </a:lnTo>
                <a:lnTo>
                  <a:pt x="16852" y="49491"/>
                </a:lnTo>
                <a:lnTo>
                  <a:pt x="30353" y="99098"/>
                </a:lnTo>
                <a:lnTo>
                  <a:pt x="40779" y="148831"/>
                </a:lnTo>
                <a:lnTo>
                  <a:pt x="48412" y="198640"/>
                </a:lnTo>
                <a:lnTo>
                  <a:pt x="53505" y="248551"/>
                </a:lnTo>
                <a:lnTo>
                  <a:pt x="56362" y="298513"/>
                </a:lnTo>
                <a:lnTo>
                  <a:pt x="57251" y="348526"/>
                </a:lnTo>
                <a:lnTo>
                  <a:pt x="56451" y="398576"/>
                </a:lnTo>
                <a:lnTo>
                  <a:pt x="54229" y="448652"/>
                </a:lnTo>
                <a:lnTo>
                  <a:pt x="53733" y="456107"/>
                </a:lnTo>
                <a:lnTo>
                  <a:pt x="2566416" y="456107"/>
                </a:lnTo>
                <a:close/>
              </a:path>
            </a:pathLst>
          </a:custGeom>
          <a:solidFill>
            <a:srgbClr val="9CCEDF"/>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159346" y="2801481"/>
            <a:ext cx="104643" cy="104643"/>
          </a:xfrm>
          <a:prstGeom prst="rect">
            <a:avLst/>
          </a:prstGeom>
        </p:spPr>
      </p:pic>
      <p:sp>
        <p:nvSpPr>
          <p:cNvPr id="19" name="bg object 19"/>
          <p:cNvSpPr/>
          <p:nvPr/>
        </p:nvSpPr>
        <p:spPr>
          <a:xfrm>
            <a:off x="1512" y="2370713"/>
            <a:ext cx="1529080" cy="917575"/>
          </a:xfrm>
          <a:custGeom>
            <a:avLst/>
            <a:gdLst/>
            <a:ahLst/>
            <a:cxnLst/>
            <a:rect l="l" t="t" r="r" b="b"/>
            <a:pathLst>
              <a:path w="1529080" h="917575">
                <a:moveTo>
                  <a:pt x="0" y="0"/>
                </a:moveTo>
                <a:lnTo>
                  <a:pt x="0" y="917232"/>
                </a:lnTo>
                <a:lnTo>
                  <a:pt x="1528942" y="917232"/>
                </a:lnTo>
                <a:lnTo>
                  <a:pt x="1482395" y="903382"/>
                </a:lnTo>
                <a:lnTo>
                  <a:pt x="1434324" y="889963"/>
                </a:lnTo>
                <a:lnTo>
                  <a:pt x="1386037" y="877365"/>
                </a:lnTo>
                <a:lnTo>
                  <a:pt x="1337541" y="865592"/>
                </a:lnTo>
                <a:lnTo>
                  <a:pt x="1288842" y="854647"/>
                </a:lnTo>
                <a:lnTo>
                  <a:pt x="1239947" y="844534"/>
                </a:lnTo>
                <a:lnTo>
                  <a:pt x="1190863" y="835256"/>
                </a:lnTo>
                <a:lnTo>
                  <a:pt x="1141598" y="826817"/>
                </a:lnTo>
                <a:lnTo>
                  <a:pt x="1092157" y="819220"/>
                </a:lnTo>
                <a:lnTo>
                  <a:pt x="1042549" y="812469"/>
                </a:lnTo>
                <a:lnTo>
                  <a:pt x="992779" y="806566"/>
                </a:lnTo>
                <a:lnTo>
                  <a:pt x="890868" y="796445"/>
                </a:lnTo>
                <a:lnTo>
                  <a:pt x="838570" y="790531"/>
                </a:lnTo>
                <a:lnTo>
                  <a:pt x="786848" y="782132"/>
                </a:lnTo>
                <a:lnTo>
                  <a:pt x="736591" y="769606"/>
                </a:lnTo>
                <a:lnTo>
                  <a:pt x="688686" y="751310"/>
                </a:lnTo>
                <a:lnTo>
                  <a:pt x="644020" y="725601"/>
                </a:lnTo>
                <a:lnTo>
                  <a:pt x="603581" y="691404"/>
                </a:lnTo>
                <a:lnTo>
                  <a:pt x="569534" y="651235"/>
                </a:lnTo>
                <a:lnTo>
                  <a:pt x="540946" y="606447"/>
                </a:lnTo>
                <a:lnTo>
                  <a:pt x="516886" y="558397"/>
                </a:lnTo>
                <a:lnTo>
                  <a:pt x="496420" y="508438"/>
                </a:lnTo>
                <a:lnTo>
                  <a:pt x="478617" y="457924"/>
                </a:lnTo>
                <a:lnTo>
                  <a:pt x="461893" y="406875"/>
                </a:lnTo>
                <a:lnTo>
                  <a:pt x="444436" y="355825"/>
                </a:lnTo>
                <a:lnTo>
                  <a:pt x="424981" y="305707"/>
                </a:lnTo>
                <a:lnTo>
                  <a:pt x="402265" y="257454"/>
                </a:lnTo>
                <a:lnTo>
                  <a:pt x="375020" y="211997"/>
                </a:lnTo>
                <a:lnTo>
                  <a:pt x="341982" y="170269"/>
                </a:lnTo>
                <a:lnTo>
                  <a:pt x="310087" y="139433"/>
                </a:lnTo>
                <a:lnTo>
                  <a:pt x="274968" y="112343"/>
                </a:lnTo>
                <a:lnTo>
                  <a:pt x="237599" y="88248"/>
                </a:lnTo>
                <a:lnTo>
                  <a:pt x="198953" y="66400"/>
                </a:lnTo>
                <a:lnTo>
                  <a:pt x="151762" y="43750"/>
                </a:lnTo>
                <a:lnTo>
                  <a:pt x="102538" y="24438"/>
                </a:lnTo>
                <a:lnTo>
                  <a:pt x="51740" y="9499"/>
                </a:lnTo>
                <a:lnTo>
                  <a:pt x="0" y="0"/>
                </a:lnTo>
                <a:close/>
              </a:path>
            </a:pathLst>
          </a:custGeom>
          <a:solidFill>
            <a:srgbClr val="2C6797"/>
          </a:solidFill>
        </p:spPr>
        <p:txBody>
          <a:bodyPr wrap="square" lIns="0" tIns="0" rIns="0" bIns="0" rtlCol="0"/>
          <a:lstStyle/>
          <a:p>
            <a:endParaRPr/>
          </a:p>
        </p:txBody>
      </p:sp>
      <p:sp>
        <p:nvSpPr>
          <p:cNvPr id="20" name="bg object 20"/>
          <p:cNvSpPr/>
          <p:nvPr/>
        </p:nvSpPr>
        <p:spPr>
          <a:xfrm>
            <a:off x="789383" y="2568153"/>
            <a:ext cx="63500" cy="63500"/>
          </a:xfrm>
          <a:custGeom>
            <a:avLst/>
            <a:gdLst/>
            <a:ahLst/>
            <a:cxnLst/>
            <a:rect l="l" t="t" r="r" b="b"/>
            <a:pathLst>
              <a:path w="63500" h="63500">
                <a:moveTo>
                  <a:pt x="39136" y="0"/>
                </a:moveTo>
                <a:lnTo>
                  <a:pt x="31147" y="0"/>
                </a:lnTo>
                <a:lnTo>
                  <a:pt x="19203" y="2397"/>
                </a:lnTo>
                <a:lnTo>
                  <a:pt x="9282" y="8989"/>
                </a:lnTo>
                <a:lnTo>
                  <a:pt x="2507" y="18876"/>
                </a:lnTo>
                <a:lnTo>
                  <a:pt x="0" y="31159"/>
                </a:lnTo>
                <a:lnTo>
                  <a:pt x="2395" y="43572"/>
                </a:lnTo>
                <a:lnTo>
                  <a:pt x="8984" y="53737"/>
                </a:lnTo>
                <a:lnTo>
                  <a:pt x="18867" y="60604"/>
                </a:lnTo>
                <a:lnTo>
                  <a:pt x="31147" y="63127"/>
                </a:lnTo>
                <a:lnTo>
                  <a:pt x="43093" y="60269"/>
                </a:lnTo>
                <a:lnTo>
                  <a:pt x="53018" y="53439"/>
                </a:lnTo>
                <a:lnTo>
                  <a:pt x="59797" y="43460"/>
                </a:lnTo>
                <a:lnTo>
                  <a:pt x="62307" y="31159"/>
                </a:lnTo>
                <a:lnTo>
                  <a:pt x="63105" y="22372"/>
                </a:lnTo>
                <a:lnTo>
                  <a:pt x="59115" y="14383"/>
                </a:lnTo>
                <a:lnTo>
                  <a:pt x="53519" y="8787"/>
                </a:lnTo>
                <a:lnTo>
                  <a:pt x="47125" y="3203"/>
                </a:lnTo>
                <a:lnTo>
                  <a:pt x="39136" y="0"/>
                </a:lnTo>
                <a:close/>
              </a:path>
            </a:pathLst>
          </a:custGeom>
          <a:solidFill>
            <a:srgbClr val="9CCEDF"/>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71032" y="1922526"/>
            <a:ext cx="104655" cy="104643"/>
          </a:xfrm>
          <a:prstGeom prst="rect">
            <a:avLst/>
          </a:prstGeom>
        </p:spPr>
      </p:pic>
      <p:sp>
        <p:nvSpPr>
          <p:cNvPr id="22" name="bg object 22"/>
          <p:cNvSpPr/>
          <p:nvPr/>
        </p:nvSpPr>
        <p:spPr>
          <a:xfrm>
            <a:off x="3440643" y="125099"/>
            <a:ext cx="2406650" cy="1089660"/>
          </a:xfrm>
          <a:custGeom>
            <a:avLst/>
            <a:gdLst/>
            <a:ahLst/>
            <a:cxnLst/>
            <a:rect l="l" t="t" r="r" b="b"/>
            <a:pathLst>
              <a:path w="2406650" h="1089660">
                <a:moveTo>
                  <a:pt x="2406097" y="436281"/>
                </a:moveTo>
                <a:lnTo>
                  <a:pt x="1680423" y="436281"/>
                </a:lnTo>
                <a:lnTo>
                  <a:pt x="1712242" y="437904"/>
                </a:lnTo>
                <a:lnTo>
                  <a:pt x="1743840" y="442672"/>
                </a:lnTo>
                <a:lnTo>
                  <a:pt x="1804263" y="461058"/>
                </a:lnTo>
                <a:lnTo>
                  <a:pt x="1849623" y="487512"/>
                </a:lnTo>
                <a:lnTo>
                  <a:pt x="1885639" y="519819"/>
                </a:lnTo>
                <a:lnTo>
                  <a:pt x="1914032" y="556908"/>
                </a:lnTo>
                <a:lnTo>
                  <a:pt x="1936525" y="597708"/>
                </a:lnTo>
                <a:lnTo>
                  <a:pt x="1954842" y="641145"/>
                </a:lnTo>
                <a:lnTo>
                  <a:pt x="1970704" y="686147"/>
                </a:lnTo>
                <a:lnTo>
                  <a:pt x="1985835" y="731644"/>
                </a:lnTo>
                <a:lnTo>
                  <a:pt x="2001957" y="776562"/>
                </a:lnTo>
                <a:lnTo>
                  <a:pt x="2020793" y="819829"/>
                </a:lnTo>
                <a:lnTo>
                  <a:pt x="2043142" y="857790"/>
                </a:lnTo>
                <a:lnTo>
                  <a:pt x="2069661" y="893674"/>
                </a:lnTo>
                <a:lnTo>
                  <a:pt x="2100092" y="927332"/>
                </a:lnTo>
                <a:lnTo>
                  <a:pt x="2134177" y="958619"/>
                </a:lnTo>
                <a:lnTo>
                  <a:pt x="2171658" y="987387"/>
                </a:lnTo>
                <a:lnTo>
                  <a:pt x="2212276" y="1013488"/>
                </a:lnTo>
                <a:lnTo>
                  <a:pt x="2255773" y="1036776"/>
                </a:lnTo>
                <a:lnTo>
                  <a:pt x="2301891" y="1057105"/>
                </a:lnTo>
                <a:lnTo>
                  <a:pt x="2350371" y="1074326"/>
                </a:lnTo>
                <a:lnTo>
                  <a:pt x="2400956" y="1088292"/>
                </a:lnTo>
                <a:lnTo>
                  <a:pt x="2406097" y="1089328"/>
                </a:lnTo>
                <a:lnTo>
                  <a:pt x="2406097" y="436281"/>
                </a:lnTo>
                <a:close/>
              </a:path>
              <a:path w="2406650" h="1089660">
                <a:moveTo>
                  <a:pt x="211657" y="0"/>
                </a:moveTo>
                <a:lnTo>
                  <a:pt x="210126" y="0"/>
                </a:lnTo>
                <a:lnTo>
                  <a:pt x="143301" y="740"/>
                </a:lnTo>
                <a:lnTo>
                  <a:pt x="83549" y="3295"/>
                </a:lnTo>
                <a:lnTo>
                  <a:pt x="36526" y="8115"/>
                </a:lnTo>
                <a:lnTo>
                  <a:pt x="7065" y="15659"/>
                </a:lnTo>
                <a:lnTo>
                  <a:pt x="0" y="26386"/>
                </a:lnTo>
                <a:lnTo>
                  <a:pt x="30347" y="40802"/>
                </a:lnTo>
                <a:lnTo>
                  <a:pt x="91100" y="54843"/>
                </a:lnTo>
                <a:lnTo>
                  <a:pt x="156649" y="67838"/>
                </a:lnTo>
                <a:lnTo>
                  <a:pt x="201381" y="79116"/>
                </a:lnTo>
                <a:lnTo>
                  <a:pt x="246489" y="97683"/>
                </a:lnTo>
                <a:lnTo>
                  <a:pt x="289607" y="118788"/>
                </a:lnTo>
                <a:lnTo>
                  <a:pt x="330465" y="142275"/>
                </a:lnTo>
                <a:lnTo>
                  <a:pt x="368792" y="167989"/>
                </a:lnTo>
                <a:lnTo>
                  <a:pt x="404317" y="195773"/>
                </a:lnTo>
                <a:lnTo>
                  <a:pt x="451418" y="243075"/>
                </a:lnTo>
                <a:lnTo>
                  <a:pt x="499469" y="303797"/>
                </a:lnTo>
                <a:lnTo>
                  <a:pt x="550750" y="372912"/>
                </a:lnTo>
                <a:lnTo>
                  <a:pt x="578314" y="409046"/>
                </a:lnTo>
                <a:lnTo>
                  <a:pt x="607540" y="445392"/>
                </a:lnTo>
                <a:lnTo>
                  <a:pt x="638714" y="481322"/>
                </a:lnTo>
                <a:lnTo>
                  <a:pt x="672121" y="516209"/>
                </a:lnTo>
                <a:lnTo>
                  <a:pt x="708045" y="549423"/>
                </a:lnTo>
                <a:lnTo>
                  <a:pt x="746773" y="580336"/>
                </a:lnTo>
                <a:lnTo>
                  <a:pt x="788588" y="608320"/>
                </a:lnTo>
                <a:lnTo>
                  <a:pt x="833776" y="632746"/>
                </a:lnTo>
                <a:lnTo>
                  <a:pt x="882622" y="652986"/>
                </a:lnTo>
                <a:lnTo>
                  <a:pt x="935411" y="668411"/>
                </a:lnTo>
                <a:lnTo>
                  <a:pt x="992428" y="678393"/>
                </a:lnTo>
                <a:lnTo>
                  <a:pt x="1041166" y="680786"/>
                </a:lnTo>
                <a:lnTo>
                  <a:pt x="1102098" y="676679"/>
                </a:lnTo>
                <a:lnTo>
                  <a:pt x="1161283" y="665290"/>
                </a:lnTo>
                <a:lnTo>
                  <a:pt x="1218322" y="648012"/>
                </a:lnTo>
                <a:lnTo>
                  <a:pt x="1272815" y="626238"/>
                </a:lnTo>
                <a:lnTo>
                  <a:pt x="1324360" y="601363"/>
                </a:lnTo>
                <a:lnTo>
                  <a:pt x="1372560" y="574781"/>
                </a:lnTo>
                <a:lnTo>
                  <a:pt x="1417012" y="547885"/>
                </a:lnTo>
                <a:lnTo>
                  <a:pt x="1457319" y="522070"/>
                </a:lnTo>
                <a:lnTo>
                  <a:pt x="1493078" y="498729"/>
                </a:lnTo>
                <a:lnTo>
                  <a:pt x="1523892" y="479256"/>
                </a:lnTo>
                <a:lnTo>
                  <a:pt x="1580287" y="452459"/>
                </a:lnTo>
                <a:lnTo>
                  <a:pt x="1646340" y="438078"/>
                </a:lnTo>
                <a:lnTo>
                  <a:pt x="1680423" y="436281"/>
                </a:lnTo>
                <a:lnTo>
                  <a:pt x="2406097" y="436281"/>
                </a:lnTo>
                <a:lnTo>
                  <a:pt x="2406097" y="71417"/>
                </a:lnTo>
                <a:lnTo>
                  <a:pt x="2330030" y="64902"/>
                </a:lnTo>
                <a:lnTo>
                  <a:pt x="2227594" y="57738"/>
                </a:lnTo>
                <a:lnTo>
                  <a:pt x="2073621" y="49662"/>
                </a:lnTo>
                <a:lnTo>
                  <a:pt x="484071" y="7184"/>
                </a:lnTo>
                <a:lnTo>
                  <a:pt x="336850" y="2252"/>
                </a:lnTo>
                <a:lnTo>
                  <a:pt x="274367" y="813"/>
                </a:lnTo>
                <a:lnTo>
                  <a:pt x="211657" y="0"/>
                </a:lnTo>
                <a:close/>
              </a:path>
            </a:pathLst>
          </a:custGeom>
          <a:solidFill>
            <a:srgbClr val="EFEFEF"/>
          </a:solidFill>
        </p:spPr>
        <p:txBody>
          <a:bodyPr wrap="square" lIns="0" tIns="0" rIns="0" bIns="0" rtlCol="0"/>
          <a:lstStyle/>
          <a:p>
            <a:endParaRPr/>
          </a:p>
        </p:txBody>
      </p:sp>
      <p:sp>
        <p:nvSpPr>
          <p:cNvPr id="23" name="bg object 23"/>
          <p:cNvSpPr/>
          <p:nvPr/>
        </p:nvSpPr>
        <p:spPr>
          <a:xfrm>
            <a:off x="3169831" y="12"/>
            <a:ext cx="2587625" cy="499109"/>
          </a:xfrm>
          <a:custGeom>
            <a:avLst/>
            <a:gdLst/>
            <a:ahLst/>
            <a:cxnLst/>
            <a:rect l="l" t="t" r="r" b="b"/>
            <a:pathLst>
              <a:path w="2587625" h="499109">
                <a:moveTo>
                  <a:pt x="324332" y="318465"/>
                </a:moveTo>
                <a:lnTo>
                  <a:pt x="321475" y="306057"/>
                </a:lnTo>
                <a:lnTo>
                  <a:pt x="314642" y="295897"/>
                </a:lnTo>
                <a:lnTo>
                  <a:pt x="304673" y="289026"/>
                </a:lnTo>
                <a:lnTo>
                  <a:pt x="292392" y="286499"/>
                </a:lnTo>
                <a:lnTo>
                  <a:pt x="280428" y="289369"/>
                </a:lnTo>
                <a:lnTo>
                  <a:pt x="270497" y="296189"/>
                </a:lnTo>
                <a:lnTo>
                  <a:pt x="263715" y="306171"/>
                </a:lnTo>
                <a:lnTo>
                  <a:pt x="261200" y="318465"/>
                </a:lnTo>
                <a:lnTo>
                  <a:pt x="261200" y="327266"/>
                </a:lnTo>
                <a:lnTo>
                  <a:pt x="265201" y="335254"/>
                </a:lnTo>
                <a:lnTo>
                  <a:pt x="276415" y="346430"/>
                </a:lnTo>
                <a:lnTo>
                  <a:pt x="284403" y="349631"/>
                </a:lnTo>
                <a:lnTo>
                  <a:pt x="292392" y="349631"/>
                </a:lnTo>
                <a:lnTo>
                  <a:pt x="304787" y="347230"/>
                </a:lnTo>
                <a:lnTo>
                  <a:pt x="314947" y="340639"/>
                </a:lnTo>
                <a:lnTo>
                  <a:pt x="321805" y="330746"/>
                </a:lnTo>
                <a:lnTo>
                  <a:pt x="324332" y="318465"/>
                </a:lnTo>
                <a:close/>
              </a:path>
              <a:path w="2587625" h="499109">
                <a:moveTo>
                  <a:pt x="2587472" y="497357"/>
                </a:moveTo>
                <a:lnTo>
                  <a:pt x="2571191" y="449541"/>
                </a:lnTo>
                <a:lnTo>
                  <a:pt x="2557691" y="399935"/>
                </a:lnTo>
                <a:lnTo>
                  <a:pt x="2547251" y="350215"/>
                </a:lnTo>
                <a:lnTo>
                  <a:pt x="2539606" y="300342"/>
                </a:lnTo>
                <a:lnTo>
                  <a:pt x="2534501" y="250532"/>
                </a:lnTo>
                <a:lnTo>
                  <a:pt x="2531605" y="200596"/>
                </a:lnTo>
                <a:lnTo>
                  <a:pt x="2530678" y="150634"/>
                </a:lnTo>
                <a:lnTo>
                  <a:pt x="2531414" y="100634"/>
                </a:lnTo>
                <a:lnTo>
                  <a:pt x="2533561" y="50647"/>
                </a:lnTo>
                <a:lnTo>
                  <a:pt x="2536863" y="0"/>
                </a:lnTo>
                <a:lnTo>
                  <a:pt x="0" y="0"/>
                </a:lnTo>
                <a:lnTo>
                  <a:pt x="27076" y="49733"/>
                </a:lnTo>
                <a:lnTo>
                  <a:pt x="67919" y="84594"/>
                </a:lnTo>
                <a:lnTo>
                  <a:pt x="129489" y="124244"/>
                </a:lnTo>
                <a:lnTo>
                  <a:pt x="167373" y="145161"/>
                </a:lnTo>
                <a:lnTo>
                  <a:pt x="209651" y="166433"/>
                </a:lnTo>
                <a:lnTo>
                  <a:pt x="256032" y="187782"/>
                </a:lnTo>
                <a:lnTo>
                  <a:pt x="306247" y="208915"/>
                </a:lnTo>
                <a:lnTo>
                  <a:pt x="360045" y="229565"/>
                </a:lnTo>
                <a:lnTo>
                  <a:pt x="417156" y="249453"/>
                </a:lnTo>
                <a:lnTo>
                  <a:pt x="477291" y="268274"/>
                </a:lnTo>
                <a:lnTo>
                  <a:pt x="540194" y="285775"/>
                </a:lnTo>
                <a:lnTo>
                  <a:pt x="605599" y="301663"/>
                </a:lnTo>
                <a:lnTo>
                  <a:pt x="673239" y="315645"/>
                </a:lnTo>
                <a:lnTo>
                  <a:pt x="742848" y="327469"/>
                </a:lnTo>
                <a:lnTo>
                  <a:pt x="814146" y="336816"/>
                </a:lnTo>
                <a:lnTo>
                  <a:pt x="868984" y="342061"/>
                </a:lnTo>
                <a:lnTo>
                  <a:pt x="922121" y="345808"/>
                </a:lnTo>
                <a:lnTo>
                  <a:pt x="973594" y="348056"/>
                </a:lnTo>
                <a:lnTo>
                  <a:pt x="1023505" y="348805"/>
                </a:lnTo>
                <a:lnTo>
                  <a:pt x="1085342" y="347802"/>
                </a:lnTo>
                <a:lnTo>
                  <a:pt x="1144955" y="345008"/>
                </a:lnTo>
                <a:lnTo>
                  <a:pt x="1202524" y="340702"/>
                </a:lnTo>
                <a:lnTo>
                  <a:pt x="1258189" y="335203"/>
                </a:lnTo>
                <a:lnTo>
                  <a:pt x="1312151" y="328815"/>
                </a:lnTo>
                <a:lnTo>
                  <a:pt x="1562277" y="294017"/>
                </a:lnTo>
                <a:lnTo>
                  <a:pt x="1609559" y="288594"/>
                </a:lnTo>
                <a:lnTo>
                  <a:pt x="1656334" y="284403"/>
                </a:lnTo>
                <a:lnTo>
                  <a:pt x="1702765" y="281736"/>
                </a:lnTo>
                <a:lnTo>
                  <a:pt x="1749018" y="280898"/>
                </a:lnTo>
                <a:lnTo>
                  <a:pt x="1774799" y="281203"/>
                </a:lnTo>
                <a:lnTo>
                  <a:pt x="1826679" y="283921"/>
                </a:lnTo>
                <a:lnTo>
                  <a:pt x="1887410" y="291465"/>
                </a:lnTo>
                <a:lnTo>
                  <a:pt x="1943366" y="305295"/>
                </a:lnTo>
                <a:lnTo>
                  <a:pt x="1986000" y="323380"/>
                </a:lnTo>
                <a:lnTo>
                  <a:pt x="2020290" y="344639"/>
                </a:lnTo>
                <a:lnTo>
                  <a:pt x="2066874" y="380098"/>
                </a:lnTo>
                <a:lnTo>
                  <a:pt x="2083600" y="392328"/>
                </a:lnTo>
                <a:lnTo>
                  <a:pt x="2122525" y="416610"/>
                </a:lnTo>
                <a:lnTo>
                  <a:pt x="2172919" y="439724"/>
                </a:lnTo>
                <a:lnTo>
                  <a:pt x="2239708" y="460616"/>
                </a:lnTo>
                <a:lnTo>
                  <a:pt x="2280805" y="469874"/>
                </a:lnTo>
                <a:lnTo>
                  <a:pt x="2327859" y="478180"/>
                </a:lnTo>
                <a:lnTo>
                  <a:pt x="2381491" y="485381"/>
                </a:lnTo>
                <a:lnTo>
                  <a:pt x="2442324" y="491350"/>
                </a:lnTo>
                <a:lnTo>
                  <a:pt x="2510967" y="495947"/>
                </a:lnTo>
                <a:lnTo>
                  <a:pt x="2587472" y="499008"/>
                </a:lnTo>
                <a:lnTo>
                  <a:pt x="2587472" y="497357"/>
                </a:lnTo>
                <a:close/>
              </a:path>
            </a:pathLst>
          </a:custGeom>
          <a:solidFill>
            <a:srgbClr val="9CCEDF"/>
          </a:solidFill>
        </p:spPr>
        <p:txBody>
          <a:bodyPr wrap="square" lIns="0" tIns="0" rIns="0" bIns="0" rtlCol="0"/>
          <a:lstStyle/>
          <a:p>
            <a:endParaRPr/>
          </a:p>
        </p:txBody>
      </p:sp>
      <p:pic>
        <p:nvPicPr>
          <p:cNvPr id="24" name="bg object 24"/>
          <p:cNvPicPr/>
          <p:nvPr/>
        </p:nvPicPr>
        <p:blipFill>
          <a:blip r:embed="rId4" cstate="print"/>
          <a:stretch>
            <a:fillRect/>
          </a:stretch>
        </p:blipFill>
        <p:spPr>
          <a:xfrm>
            <a:off x="4596871" y="424745"/>
            <a:ext cx="104668" cy="104653"/>
          </a:xfrm>
          <a:prstGeom prst="rect">
            <a:avLst/>
          </a:prstGeom>
        </p:spPr>
      </p:pic>
      <p:sp>
        <p:nvSpPr>
          <p:cNvPr id="25" name="bg object 25"/>
          <p:cNvSpPr/>
          <p:nvPr/>
        </p:nvSpPr>
        <p:spPr>
          <a:xfrm>
            <a:off x="4234098" y="0"/>
            <a:ext cx="1612900" cy="958215"/>
          </a:xfrm>
          <a:custGeom>
            <a:avLst/>
            <a:gdLst/>
            <a:ahLst/>
            <a:cxnLst/>
            <a:rect l="l" t="t" r="r" b="b"/>
            <a:pathLst>
              <a:path w="1612900" h="958215">
                <a:moveTo>
                  <a:pt x="1612641" y="0"/>
                </a:moveTo>
                <a:lnTo>
                  <a:pt x="292999" y="0"/>
                </a:lnTo>
                <a:lnTo>
                  <a:pt x="0" y="11643"/>
                </a:lnTo>
                <a:lnTo>
                  <a:pt x="47381" y="27503"/>
                </a:lnTo>
                <a:lnTo>
                  <a:pt x="94998" y="42555"/>
                </a:lnTo>
                <a:lnTo>
                  <a:pt x="142841" y="56796"/>
                </a:lnTo>
                <a:lnTo>
                  <a:pt x="190901" y="70227"/>
                </a:lnTo>
                <a:lnTo>
                  <a:pt x="239170" y="82843"/>
                </a:lnTo>
                <a:lnTo>
                  <a:pt x="287640" y="94644"/>
                </a:lnTo>
                <a:lnTo>
                  <a:pt x="336301" y="105628"/>
                </a:lnTo>
                <a:lnTo>
                  <a:pt x="385144" y="115792"/>
                </a:lnTo>
                <a:lnTo>
                  <a:pt x="434162" y="125136"/>
                </a:lnTo>
                <a:lnTo>
                  <a:pt x="483346" y="133656"/>
                </a:lnTo>
                <a:lnTo>
                  <a:pt x="532687" y="141352"/>
                </a:lnTo>
                <a:lnTo>
                  <a:pt x="582175" y="148221"/>
                </a:lnTo>
                <a:lnTo>
                  <a:pt x="631804" y="154261"/>
                </a:lnTo>
                <a:lnTo>
                  <a:pt x="733556" y="164526"/>
                </a:lnTo>
                <a:lnTo>
                  <a:pt x="785860" y="170408"/>
                </a:lnTo>
                <a:lnTo>
                  <a:pt x="837586" y="178734"/>
                </a:lnTo>
                <a:lnTo>
                  <a:pt x="887847" y="191125"/>
                </a:lnTo>
                <a:lnTo>
                  <a:pt x="935754" y="209198"/>
                </a:lnTo>
                <a:lnTo>
                  <a:pt x="980419" y="234574"/>
                </a:lnTo>
                <a:lnTo>
                  <a:pt x="1020866" y="268767"/>
                </a:lnTo>
                <a:lnTo>
                  <a:pt x="1054938" y="308934"/>
                </a:lnTo>
                <a:lnTo>
                  <a:pt x="1083594" y="353719"/>
                </a:lnTo>
                <a:lnTo>
                  <a:pt x="1107789" y="401768"/>
                </a:lnTo>
                <a:lnTo>
                  <a:pt x="1128481" y="451726"/>
                </a:lnTo>
                <a:lnTo>
                  <a:pt x="1146627" y="502240"/>
                </a:lnTo>
                <a:lnTo>
                  <a:pt x="1163346" y="553284"/>
                </a:lnTo>
                <a:lnTo>
                  <a:pt x="1180775" y="604331"/>
                </a:lnTo>
                <a:lnTo>
                  <a:pt x="1200157" y="654446"/>
                </a:lnTo>
                <a:lnTo>
                  <a:pt x="1222734" y="702699"/>
                </a:lnTo>
                <a:lnTo>
                  <a:pt x="1249749" y="748155"/>
                </a:lnTo>
                <a:lnTo>
                  <a:pt x="1282445" y="789883"/>
                </a:lnTo>
                <a:lnTo>
                  <a:pt x="1314362" y="820719"/>
                </a:lnTo>
                <a:lnTo>
                  <a:pt x="1349574" y="847811"/>
                </a:lnTo>
                <a:lnTo>
                  <a:pt x="1387180" y="871906"/>
                </a:lnTo>
                <a:lnTo>
                  <a:pt x="1426281" y="893755"/>
                </a:lnTo>
                <a:lnTo>
                  <a:pt x="1473479" y="916412"/>
                </a:lnTo>
                <a:lnTo>
                  <a:pt x="1522706" y="935768"/>
                </a:lnTo>
                <a:lnTo>
                  <a:pt x="1573505" y="950828"/>
                </a:lnTo>
                <a:lnTo>
                  <a:pt x="1612641" y="958192"/>
                </a:lnTo>
                <a:lnTo>
                  <a:pt x="1612641" y="0"/>
                </a:lnTo>
                <a:close/>
              </a:path>
            </a:pathLst>
          </a:custGeom>
          <a:solidFill>
            <a:srgbClr val="2C6797"/>
          </a:solidFill>
        </p:spPr>
        <p:txBody>
          <a:bodyPr wrap="square" lIns="0" tIns="0" rIns="0" bIns="0" rtlCol="0"/>
          <a:lstStyle/>
          <a:p>
            <a:endParaRPr/>
          </a:p>
        </p:txBody>
      </p:sp>
      <p:sp>
        <p:nvSpPr>
          <p:cNvPr id="26" name="bg object 26"/>
          <p:cNvSpPr/>
          <p:nvPr/>
        </p:nvSpPr>
        <p:spPr>
          <a:xfrm>
            <a:off x="5008382" y="700421"/>
            <a:ext cx="63500" cy="63500"/>
          </a:xfrm>
          <a:custGeom>
            <a:avLst/>
            <a:gdLst/>
            <a:ahLst/>
            <a:cxnLst/>
            <a:rect l="l" t="t" r="r" b="b"/>
            <a:pathLst>
              <a:path w="63500" h="63500">
                <a:moveTo>
                  <a:pt x="31973" y="0"/>
                </a:moveTo>
                <a:lnTo>
                  <a:pt x="19558" y="2397"/>
                </a:lnTo>
                <a:lnTo>
                  <a:pt x="9391" y="8990"/>
                </a:lnTo>
                <a:lnTo>
                  <a:pt x="2522" y="18880"/>
                </a:lnTo>
                <a:lnTo>
                  <a:pt x="0" y="31168"/>
                </a:lnTo>
                <a:lnTo>
                  <a:pt x="0" y="39956"/>
                </a:lnTo>
                <a:lnTo>
                  <a:pt x="3992" y="47945"/>
                </a:lnTo>
                <a:lnTo>
                  <a:pt x="15971" y="59923"/>
                </a:lnTo>
                <a:lnTo>
                  <a:pt x="23987" y="63127"/>
                </a:lnTo>
                <a:lnTo>
                  <a:pt x="31973" y="63127"/>
                </a:lnTo>
                <a:lnTo>
                  <a:pt x="43913" y="60268"/>
                </a:lnTo>
                <a:lnTo>
                  <a:pt x="53835" y="53439"/>
                </a:lnTo>
                <a:lnTo>
                  <a:pt x="60614" y="43464"/>
                </a:lnTo>
                <a:lnTo>
                  <a:pt x="63124" y="31168"/>
                </a:lnTo>
                <a:lnTo>
                  <a:pt x="60725" y="19217"/>
                </a:lnTo>
                <a:lnTo>
                  <a:pt x="54132" y="9289"/>
                </a:lnTo>
                <a:lnTo>
                  <a:pt x="44247" y="2509"/>
                </a:lnTo>
                <a:lnTo>
                  <a:pt x="31973" y="0"/>
                </a:lnTo>
                <a:close/>
              </a:path>
            </a:pathLst>
          </a:custGeom>
          <a:solidFill>
            <a:srgbClr val="9CCEDF"/>
          </a:solidFill>
        </p:spPr>
        <p:txBody>
          <a:bodyPr wrap="square" lIns="0" tIns="0" rIns="0" bIns="0" rtlCol="0"/>
          <a:lstStyle/>
          <a:p>
            <a:endParaRPr/>
          </a:p>
        </p:txBody>
      </p:sp>
      <p:pic>
        <p:nvPicPr>
          <p:cNvPr id="27" name="bg object 27"/>
          <p:cNvPicPr/>
          <p:nvPr/>
        </p:nvPicPr>
        <p:blipFill>
          <a:blip r:embed="rId5" cstate="print"/>
          <a:stretch>
            <a:fillRect/>
          </a:stretch>
        </p:blipFill>
        <p:spPr>
          <a:xfrm>
            <a:off x="5685190" y="1304507"/>
            <a:ext cx="104637" cy="103848"/>
          </a:xfrm>
          <a:prstGeom prst="rect">
            <a:avLst/>
          </a:prstGeom>
        </p:spPr>
      </p:pic>
      <p:sp>
        <p:nvSpPr>
          <p:cNvPr id="2" name="Holder 2"/>
          <p:cNvSpPr>
            <a:spLocks noGrp="1"/>
          </p:cNvSpPr>
          <p:nvPr>
            <p:ph type="ctrTitle"/>
          </p:nvPr>
        </p:nvSpPr>
        <p:spPr>
          <a:xfrm>
            <a:off x="2620977" y="520631"/>
            <a:ext cx="654685" cy="802640"/>
          </a:xfrm>
          <a:prstGeom prst="rect">
            <a:avLst/>
          </a:prstGeom>
        </p:spPr>
        <p:txBody>
          <a:bodyPr wrap="square" lIns="0" tIns="0" rIns="0" bIns="0">
            <a:spAutoFit/>
          </a:bodyPr>
          <a:lstStyle>
            <a:lvl1pPr>
              <a:defRPr sz="1850" b="1" i="0">
                <a:solidFill>
                  <a:srgbClr val="133754"/>
                </a:solidFill>
                <a:latin typeface="Calibri"/>
                <a:cs typeface="Calibri"/>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1" i="0">
                <a:solidFill>
                  <a:srgbClr val="133754"/>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1" i="0">
                <a:solidFill>
                  <a:srgbClr val="133754"/>
                </a:solidFill>
                <a:latin typeface="Calibri"/>
                <a:cs typeface="Calibri"/>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50" b="1" i="0">
                <a:solidFill>
                  <a:srgbClr val="133754"/>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0"/>
            <a:ext cx="2315845" cy="802640"/>
          </a:xfrm>
          <a:custGeom>
            <a:avLst/>
            <a:gdLst/>
            <a:ahLst/>
            <a:cxnLst/>
            <a:rect l="l" t="t" r="r" b="b"/>
            <a:pathLst>
              <a:path w="2315845" h="802640">
                <a:moveTo>
                  <a:pt x="2253844" y="0"/>
                </a:moveTo>
                <a:lnTo>
                  <a:pt x="916074" y="0"/>
                </a:lnTo>
                <a:lnTo>
                  <a:pt x="779575" y="35676"/>
                </a:lnTo>
                <a:lnTo>
                  <a:pt x="581476" y="84665"/>
                </a:lnTo>
                <a:lnTo>
                  <a:pt x="432340" y="118844"/>
                </a:lnTo>
                <a:lnTo>
                  <a:pt x="282659" y="150349"/>
                </a:lnTo>
                <a:lnTo>
                  <a:pt x="182543" y="169653"/>
                </a:lnTo>
                <a:lnTo>
                  <a:pt x="82143" y="187451"/>
                </a:lnTo>
                <a:lnTo>
                  <a:pt x="0" y="200716"/>
                </a:lnTo>
                <a:lnTo>
                  <a:pt x="0" y="776905"/>
                </a:lnTo>
                <a:lnTo>
                  <a:pt x="9010" y="781577"/>
                </a:lnTo>
                <a:lnTo>
                  <a:pt x="59126" y="796646"/>
                </a:lnTo>
                <a:lnTo>
                  <a:pt x="84735" y="800755"/>
                </a:lnTo>
                <a:lnTo>
                  <a:pt x="109969" y="802541"/>
                </a:lnTo>
                <a:lnTo>
                  <a:pt x="134752" y="802381"/>
                </a:lnTo>
                <a:lnTo>
                  <a:pt x="198570" y="793395"/>
                </a:lnTo>
                <a:lnTo>
                  <a:pt x="237643" y="782117"/>
                </a:lnTo>
                <a:lnTo>
                  <a:pt x="276672" y="767548"/>
                </a:lnTo>
                <a:lnTo>
                  <a:pt x="316100" y="750423"/>
                </a:lnTo>
                <a:lnTo>
                  <a:pt x="356371" y="731479"/>
                </a:lnTo>
                <a:lnTo>
                  <a:pt x="397930" y="711450"/>
                </a:lnTo>
                <a:lnTo>
                  <a:pt x="441219" y="691071"/>
                </a:lnTo>
                <a:lnTo>
                  <a:pt x="486684" y="671079"/>
                </a:lnTo>
                <a:lnTo>
                  <a:pt x="534767" y="652207"/>
                </a:lnTo>
                <a:lnTo>
                  <a:pt x="585913" y="635191"/>
                </a:lnTo>
                <a:lnTo>
                  <a:pt x="640567" y="620767"/>
                </a:lnTo>
                <a:lnTo>
                  <a:pt x="699171" y="609670"/>
                </a:lnTo>
                <a:lnTo>
                  <a:pt x="764361" y="602942"/>
                </a:lnTo>
                <a:lnTo>
                  <a:pt x="810017" y="601169"/>
                </a:lnTo>
                <a:lnTo>
                  <a:pt x="2016068" y="601169"/>
                </a:lnTo>
                <a:lnTo>
                  <a:pt x="2042529" y="586948"/>
                </a:lnTo>
                <a:lnTo>
                  <a:pt x="2086069" y="559009"/>
                </a:lnTo>
                <a:lnTo>
                  <a:pt x="2126926" y="528143"/>
                </a:lnTo>
                <a:lnTo>
                  <a:pt x="2164747" y="494705"/>
                </a:lnTo>
                <a:lnTo>
                  <a:pt x="2199178" y="459052"/>
                </a:lnTo>
                <a:lnTo>
                  <a:pt x="2229866" y="421539"/>
                </a:lnTo>
                <a:lnTo>
                  <a:pt x="2256458" y="382525"/>
                </a:lnTo>
                <a:lnTo>
                  <a:pt x="2278602" y="342365"/>
                </a:lnTo>
                <a:lnTo>
                  <a:pt x="2295945" y="301415"/>
                </a:lnTo>
                <a:lnTo>
                  <a:pt x="2308133" y="260032"/>
                </a:lnTo>
                <a:lnTo>
                  <a:pt x="2314814" y="218573"/>
                </a:lnTo>
                <a:lnTo>
                  <a:pt x="2315635" y="177393"/>
                </a:lnTo>
                <a:lnTo>
                  <a:pt x="2311082" y="140905"/>
                </a:lnTo>
                <a:lnTo>
                  <a:pt x="2301713" y="102540"/>
                </a:lnTo>
                <a:lnTo>
                  <a:pt x="2287427" y="63036"/>
                </a:lnTo>
                <a:lnTo>
                  <a:pt x="2268124" y="23133"/>
                </a:lnTo>
                <a:lnTo>
                  <a:pt x="2253844" y="0"/>
                </a:lnTo>
                <a:close/>
              </a:path>
              <a:path w="2315845" h="802640">
                <a:moveTo>
                  <a:pt x="2016068" y="601169"/>
                </a:moveTo>
                <a:lnTo>
                  <a:pt x="810017" y="601169"/>
                </a:lnTo>
                <a:lnTo>
                  <a:pt x="855391" y="601682"/>
                </a:lnTo>
                <a:lnTo>
                  <a:pt x="900563" y="604207"/>
                </a:lnTo>
                <a:lnTo>
                  <a:pt x="945614" y="608468"/>
                </a:lnTo>
                <a:lnTo>
                  <a:pt x="990626" y="614189"/>
                </a:lnTo>
                <a:lnTo>
                  <a:pt x="1035680" y="621096"/>
                </a:lnTo>
                <a:lnTo>
                  <a:pt x="1080857" y="628912"/>
                </a:lnTo>
                <a:lnTo>
                  <a:pt x="1264424" y="663763"/>
                </a:lnTo>
                <a:lnTo>
                  <a:pt x="1311436" y="671996"/>
                </a:lnTo>
                <a:lnTo>
                  <a:pt x="1359060" y="679486"/>
                </a:lnTo>
                <a:lnTo>
                  <a:pt x="1407376" y="685957"/>
                </a:lnTo>
                <a:lnTo>
                  <a:pt x="1456465" y="691135"/>
                </a:lnTo>
                <a:lnTo>
                  <a:pt x="1506408" y="694744"/>
                </a:lnTo>
                <a:lnTo>
                  <a:pt x="1557288" y="696508"/>
                </a:lnTo>
                <a:lnTo>
                  <a:pt x="1609185" y="696152"/>
                </a:lnTo>
                <a:lnTo>
                  <a:pt x="1662180" y="693401"/>
                </a:lnTo>
                <a:lnTo>
                  <a:pt x="1716355" y="687979"/>
                </a:lnTo>
                <a:lnTo>
                  <a:pt x="1761013" y="681535"/>
                </a:lnTo>
                <a:lnTo>
                  <a:pt x="1806345" y="672995"/>
                </a:lnTo>
                <a:lnTo>
                  <a:pt x="1852426" y="662359"/>
                </a:lnTo>
                <a:lnTo>
                  <a:pt x="1899333" y="649629"/>
                </a:lnTo>
                <a:lnTo>
                  <a:pt x="1948807" y="632614"/>
                </a:lnTo>
                <a:lnTo>
                  <a:pt x="1996657" y="611601"/>
                </a:lnTo>
                <a:lnTo>
                  <a:pt x="2016068" y="601169"/>
                </a:lnTo>
                <a:close/>
              </a:path>
            </a:pathLst>
          </a:custGeom>
          <a:solidFill>
            <a:srgbClr val="EFEFEF"/>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2438625" y="222930"/>
            <a:ext cx="104656" cy="104659"/>
          </a:xfrm>
          <a:prstGeom prst="rect">
            <a:avLst/>
          </a:prstGeom>
        </p:spPr>
      </p:pic>
      <p:sp>
        <p:nvSpPr>
          <p:cNvPr id="18" name="bg object 18"/>
          <p:cNvSpPr/>
          <p:nvPr/>
        </p:nvSpPr>
        <p:spPr>
          <a:xfrm>
            <a:off x="381060" y="536161"/>
            <a:ext cx="63500" cy="63500"/>
          </a:xfrm>
          <a:custGeom>
            <a:avLst/>
            <a:gdLst/>
            <a:ahLst/>
            <a:cxnLst/>
            <a:rect l="l" t="t" r="r" b="b"/>
            <a:pathLst>
              <a:path w="63500" h="63500">
                <a:moveTo>
                  <a:pt x="39145" y="0"/>
                </a:moveTo>
                <a:lnTo>
                  <a:pt x="31156" y="0"/>
                </a:lnTo>
                <a:lnTo>
                  <a:pt x="19210" y="2397"/>
                </a:lnTo>
                <a:lnTo>
                  <a:pt x="9287" y="8990"/>
                </a:lnTo>
                <a:lnTo>
                  <a:pt x="2509" y="18881"/>
                </a:lnTo>
                <a:lnTo>
                  <a:pt x="0" y="31171"/>
                </a:lnTo>
                <a:lnTo>
                  <a:pt x="2397" y="43577"/>
                </a:lnTo>
                <a:lnTo>
                  <a:pt x="8988" y="53738"/>
                </a:lnTo>
                <a:lnTo>
                  <a:pt x="18875" y="60605"/>
                </a:lnTo>
                <a:lnTo>
                  <a:pt x="31156" y="63127"/>
                </a:lnTo>
                <a:lnTo>
                  <a:pt x="43102" y="60268"/>
                </a:lnTo>
                <a:lnTo>
                  <a:pt x="53027" y="53439"/>
                </a:lnTo>
                <a:lnTo>
                  <a:pt x="59806" y="43465"/>
                </a:lnTo>
                <a:lnTo>
                  <a:pt x="62316" y="31171"/>
                </a:lnTo>
                <a:lnTo>
                  <a:pt x="63114" y="22372"/>
                </a:lnTo>
                <a:lnTo>
                  <a:pt x="59112" y="14383"/>
                </a:lnTo>
                <a:lnTo>
                  <a:pt x="53528" y="8787"/>
                </a:lnTo>
                <a:lnTo>
                  <a:pt x="47134" y="3203"/>
                </a:lnTo>
                <a:lnTo>
                  <a:pt x="39145" y="0"/>
                </a:lnTo>
                <a:close/>
              </a:path>
            </a:pathLst>
          </a:custGeom>
          <a:solidFill>
            <a:srgbClr val="2C6797"/>
          </a:solidFill>
        </p:spPr>
        <p:txBody>
          <a:bodyPr wrap="square" lIns="0" tIns="0" rIns="0" bIns="0" rtlCol="0"/>
          <a:lstStyle/>
          <a:p>
            <a:endParaRPr/>
          </a:p>
        </p:txBody>
      </p:sp>
      <p:sp>
        <p:nvSpPr>
          <p:cNvPr id="19" name="bg object 19"/>
          <p:cNvSpPr/>
          <p:nvPr/>
        </p:nvSpPr>
        <p:spPr>
          <a:xfrm>
            <a:off x="2826163" y="405121"/>
            <a:ext cx="63500" cy="63500"/>
          </a:xfrm>
          <a:custGeom>
            <a:avLst/>
            <a:gdLst/>
            <a:ahLst/>
            <a:cxnLst/>
            <a:rect l="l" t="t" r="r" b="b"/>
            <a:pathLst>
              <a:path w="63500" h="63500">
                <a:moveTo>
                  <a:pt x="39157" y="0"/>
                </a:moveTo>
                <a:lnTo>
                  <a:pt x="31168" y="0"/>
                </a:lnTo>
                <a:lnTo>
                  <a:pt x="19217" y="2397"/>
                </a:lnTo>
                <a:lnTo>
                  <a:pt x="9289" y="8989"/>
                </a:lnTo>
                <a:lnTo>
                  <a:pt x="2509" y="18876"/>
                </a:lnTo>
                <a:lnTo>
                  <a:pt x="0" y="31159"/>
                </a:lnTo>
                <a:lnTo>
                  <a:pt x="2397" y="43572"/>
                </a:lnTo>
                <a:lnTo>
                  <a:pt x="8990" y="53737"/>
                </a:lnTo>
                <a:lnTo>
                  <a:pt x="18880" y="60604"/>
                </a:lnTo>
                <a:lnTo>
                  <a:pt x="31168" y="63127"/>
                </a:lnTo>
                <a:lnTo>
                  <a:pt x="43576" y="60262"/>
                </a:lnTo>
                <a:lnTo>
                  <a:pt x="53738" y="53433"/>
                </a:lnTo>
                <a:lnTo>
                  <a:pt x="60605" y="43458"/>
                </a:lnTo>
                <a:lnTo>
                  <a:pt x="63127" y="31159"/>
                </a:lnTo>
                <a:lnTo>
                  <a:pt x="63127" y="22372"/>
                </a:lnTo>
                <a:lnTo>
                  <a:pt x="59137" y="14383"/>
                </a:lnTo>
                <a:lnTo>
                  <a:pt x="53541" y="8787"/>
                </a:lnTo>
                <a:lnTo>
                  <a:pt x="47149" y="3191"/>
                </a:lnTo>
                <a:lnTo>
                  <a:pt x="39157" y="0"/>
                </a:lnTo>
                <a:close/>
              </a:path>
            </a:pathLst>
          </a:custGeom>
          <a:solidFill>
            <a:srgbClr val="9CCEDF"/>
          </a:solidFill>
        </p:spPr>
        <p:txBody>
          <a:bodyPr wrap="square" lIns="0" tIns="0" rIns="0" bIns="0" rtlCol="0"/>
          <a:lstStyle/>
          <a:p>
            <a:endParaRPr/>
          </a:p>
        </p:txBody>
      </p:sp>
      <p:sp>
        <p:nvSpPr>
          <p:cNvPr id="20" name="bg object 20"/>
          <p:cNvSpPr/>
          <p:nvPr/>
        </p:nvSpPr>
        <p:spPr>
          <a:xfrm>
            <a:off x="1907261" y="159806"/>
            <a:ext cx="64135" cy="63500"/>
          </a:xfrm>
          <a:custGeom>
            <a:avLst/>
            <a:gdLst/>
            <a:ahLst/>
            <a:cxnLst/>
            <a:rect l="l" t="t" r="r" b="b"/>
            <a:pathLst>
              <a:path w="64135" h="63500">
                <a:moveTo>
                  <a:pt x="39947" y="0"/>
                </a:moveTo>
                <a:lnTo>
                  <a:pt x="31958" y="0"/>
                </a:lnTo>
                <a:lnTo>
                  <a:pt x="19545" y="2869"/>
                </a:lnTo>
                <a:lnTo>
                  <a:pt x="9384" y="9700"/>
                </a:lnTo>
                <a:lnTo>
                  <a:pt x="2520" y="19673"/>
                </a:lnTo>
                <a:lnTo>
                  <a:pt x="0" y="31973"/>
                </a:lnTo>
                <a:lnTo>
                  <a:pt x="2857" y="43913"/>
                </a:lnTo>
                <a:lnTo>
                  <a:pt x="9683" y="53835"/>
                </a:lnTo>
                <a:lnTo>
                  <a:pt x="19657" y="60614"/>
                </a:lnTo>
                <a:lnTo>
                  <a:pt x="31958" y="63124"/>
                </a:lnTo>
                <a:lnTo>
                  <a:pt x="43902" y="60725"/>
                </a:lnTo>
                <a:lnTo>
                  <a:pt x="53826" y="54132"/>
                </a:lnTo>
                <a:lnTo>
                  <a:pt x="60605" y="44247"/>
                </a:lnTo>
                <a:lnTo>
                  <a:pt x="63114" y="31973"/>
                </a:lnTo>
                <a:lnTo>
                  <a:pt x="63913" y="23195"/>
                </a:lnTo>
                <a:lnTo>
                  <a:pt x="59911" y="15179"/>
                </a:lnTo>
                <a:lnTo>
                  <a:pt x="47935" y="3200"/>
                </a:lnTo>
                <a:lnTo>
                  <a:pt x="39947" y="0"/>
                </a:lnTo>
                <a:close/>
              </a:path>
            </a:pathLst>
          </a:custGeom>
          <a:solidFill>
            <a:srgbClr val="133754"/>
          </a:solidFill>
        </p:spPr>
        <p:txBody>
          <a:bodyPr wrap="square" lIns="0" tIns="0" rIns="0" bIns="0" rtlCol="0"/>
          <a:lstStyle/>
          <a:p>
            <a:endParaRPr/>
          </a:p>
        </p:txBody>
      </p:sp>
      <p:sp>
        <p:nvSpPr>
          <p:cNvPr id="21" name="bg object 21"/>
          <p:cNvSpPr/>
          <p:nvPr/>
        </p:nvSpPr>
        <p:spPr>
          <a:xfrm>
            <a:off x="1512" y="0"/>
            <a:ext cx="1782445" cy="678180"/>
          </a:xfrm>
          <a:custGeom>
            <a:avLst/>
            <a:gdLst/>
            <a:ahLst/>
            <a:cxnLst/>
            <a:rect l="l" t="t" r="r" b="b"/>
            <a:pathLst>
              <a:path w="1782445" h="678180">
                <a:moveTo>
                  <a:pt x="1782292" y="0"/>
                </a:moveTo>
                <a:lnTo>
                  <a:pt x="0" y="0"/>
                </a:lnTo>
                <a:lnTo>
                  <a:pt x="0" y="678091"/>
                </a:lnTo>
                <a:lnTo>
                  <a:pt x="54835" y="667631"/>
                </a:lnTo>
                <a:lnTo>
                  <a:pt x="98840" y="655441"/>
                </a:lnTo>
                <a:lnTo>
                  <a:pt x="135835" y="641480"/>
                </a:lnTo>
                <a:lnTo>
                  <a:pt x="192555" y="609539"/>
                </a:lnTo>
                <a:lnTo>
                  <a:pt x="232518" y="574392"/>
                </a:lnTo>
                <a:lnTo>
                  <a:pt x="277502" y="521314"/>
                </a:lnTo>
                <a:lnTo>
                  <a:pt x="292268" y="504818"/>
                </a:lnTo>
                <a:lnTo>
                  <a:pt x="327100" y="475560"/>
                </a:lnTo>
                <a:lnTo>
                  <a:pt x="375269" y="453433"/>
                </a:lnTo>
                <a:lnTo>
                  <a:pt x="425411" y="442829"/>
                </a:lnTo>
                <a:lnTo>
                  <a:pt x="481821" y="439460"/>
                </a:lnTo>
                <a:lnTo>
                  <a:pt x="1375878" y="439460"/>
                </a:lnTo>
                <a:lnTo>
                  <a:pt x="1402143" y="428300"/>
                </a:lnTo>
                <a:lnTo>
                  <a:pt x="1455369" y="402132"/>
                </a:lnTo>
                <a:lnTo>
                  <a:pt x="1505315" y="374232"/>
                </a:lnTo>
                <a:lnTo>
                  <a:pt x="1551634" y="345171"/>
                </a:lnTo>
                <a:lnTo>
                  <a:pt x="1593978" y="315523"/>
                </a:lnTo>
                <a:lnTo>
                  <a:pt x="1631999" y="285862"/>
                </a:lnTo>
                <a:lnTo>
                  <a:pt x="1665350" y="256759"/>
                </a:lnTo>
                <a:lnTo>
                  <a:pt x="1693684" y="228789"/>
                </a:lnTo>
                <a:lnTo>
                  <a:pt x="1733905" y="178535"/>
                </a:lnTo>
                <a:lnTo>
                  <a:pt x="1756196" y="117470"/>
                </a:lnTo>
                <a:lnTo>
                  <a:pt x="1766171" y="65707"/>
                </a:lnTo>
                <a:lnTo>
                  <a:pt x="1777796" y="12446"/>
                </a:lnTo>
                <a:lnTo>
                  <a:pt x="1782292" y="0"/>
                </a:lnTo>
                <a:close/>
              </a:path>
              <a:path w="1782445" h="678180">
                <a:moveTo>
                  <a:pt x="1375878" y="439460"/>
                </a:moveTo>
                <a:lnTo>
                  <a:pt x="481821" y="439460"/>
                </a:lnTo>
                <a:lnTo>
                  <a:pt x="524974" y="441284"/>
                </a:lnTo>
                <a:lnTo>
                  <a:pt x="568314" y="446284"/>
                </a:lnTo>
                <a:lnTo>
                  <a:pt x="612108" y="453754"/>
                </a:lnTo>
                <a:lnTo>
                  <a:pt x="656623" y="462989"/>
                </a:lnTo>
                <a:lnTo>
                  <a:pt x="748879" y="483931"/>
                </a:lnTo>
                <a:lnTo>
                  <a:pt x="797154" y="494225"/>
                </a:lnTo>
                <a:lnTo>
                  <a:pt x="847215" y="503460"/>
                </a:lnTo>
                <a:lnTo>
                  <a:pt x="899329" y="510931"/>
                </a:lnTo>
                <a:lnTo>
                  <a:pt x="953761" y="515931"/>
                </a:lnTo>
                <a:lnTo>
                  <a:pt x="1010780" y="517754"/>
                </a:lnTo>
                <a:lnTo>
                  <a:pt x="1047214" y="516981"/>
                </a:lnTo>
                <a:lnTo>
                  <a:pt x="1123372" y="510346"/>
                </a:lnTo>
                <a:lnTo>
                  <a:pt x="1163396" y="504181"/>
                </a:lnTo>
                <a:lnTo>
                  <a:pt x="1226264" y="490675"/>
                </a:lnTo>
                <a:lnTo>
                  <a:pt x="1287243" y="473144"/>
                </a:lnTo>
                <a:lnTo>
                  <a:pt x="1345985" y="452162"/>
                </a:lnTo>
                <a:lnTo>
                  <a:pt x="1375878" y="439460"/>
                </a:lnTo>
                <a:close/>
              </a:path>
            </a:pathLst>
          </a:custGeom>
          <a:solidFill>
            <a:srgbClr val="9CCEDF"/>
          </a:solidFill>
        </p:spPr>
        <p:txBody>
          <a:bodyPr wrap="square" lIns="0" tIns="0" rIns="0" bIns="0" rtlCol="0"/>
          <a:lstStyle/>
          <a:p>
            <a:endParaRPr/>
          </a:p>
        </p:txBody>
      </p:sp>
      <p:sp>
        <p:nvSpPr>
          <p:cNvPr id="22" name="bg object 22"/>
          <p:cNvSpPr/>
          <p:nvPr/>
        </p:nvSpPr>
        <p:spPr>
          <a:xfrm>
            <a:off x="1512" y="0"/>
            <a:ext cx="1400175" cy="405130"/>
          </a:xfrm>
          <a:custGeom>
            <a:avLst/>
            <a:gdLst/>
            <a:ahLst/>
            <a:cxnLst/>
            <a:rect l="l" t="t" r="r" b="b"/>
            <a:pathLst>
              <a:path w="1400175" h="405130">
                <a:moveTo>
                  <a:pt x="1332746" y="270866"/>
                </a:moveTo>
                <a:lnTo>
                  <a:pt x="428280" y="270866"/>
                </a:lnTo>
                <a:lnTo>
                  <a:pt x="475967" y="273492"/>
                </a:lnTo>
                <a:lnTo>
                  <a:pt x="522585" y="280754"/>
                </a:lnTo>
                <a:lnTo>
                  <a:pt x="568499" y="291728"/>
                </a:lnTo>
                <a:lnTo>
                  <a:pt x="614072" y="305490"/>
                </a:lnTo>
                <a:lnTo>
                  <a:pt x="659666" y="321116"/>
                </a:lnTo>
                <a:lnTo>
                  <a:pt x="752376" y="354267"/>
                </a:lnTo>
                <a:lnTo>
                  <a:pt x="800218" y="369943"/>
                </a:lnTo>
                <a:lnTo>
                  <a:pt x="849536" y="383788"/>
                </a:lnTo>
                <a:lnTo>
                  <a:pt x="900694" y="394878"/>
                </a:lnTo>
                <a:lnTo>
                  <a:pt x="954054" y="402289"/>
                </a:lnTo>
                <a:lnTo>
                  <a:pt x="1009981" y="405097"/>
                </a:lnTo>
                <a:lnTo>
                  <a:pt x="1036664" y="404486"/>
                </a:lnTo>
                <a:lnTo>
                  <a:pt x="1092120" y="399371"/>
                </a:lnTo>
                <a:lnTo>
                  <a:pt x="1168042" y="382473"/>
                </a:lnTo>
                <a:lnTo>
                  <a:pt x="1213092" y="363838"/>
                </a:lnTo>
                <a:lnTo>
                  <a:pt x="1255315" y="339580"/>
                </a:lnTo>
                <a:lnTo>
                  <a:pt x="1293828" y="310470"/>
                </a:lnTo>
                <a:lnTo>
                  <a:pt x="1327751" y="277276"/>
                </a:lnTo>
                <a:lnTo>
                  <a:pt x="1332746" y="270866"/>
                </a:lnTo>
                <a:close/>
              </a:path>
              <a:path w="1400175" h="405130">
                <a:moveTo>
                  <a:pt x="1377242" y="0"/>
                </a:moveTo>
                <a:lnTo>
                  <a:pt x="0" y="0"/>
                </a:lnTo>
                <a:lnTo>
                  <a:pt x="0" y="326548"/>
                </a:lnTo>
                <a:lnTo>
                  <a:pt x="42015" y="346629"/>
                </a:lnTo>
                <a:lnTo>
                  <a:pt x="85498" y="352364"/>
                </a:lnTo>
                <a:lnTo>
                  <a:pt x="126174" y="348103"/>
                </a:lnTo>
                <a:lnTo>
                  <a:pt x="167382" y="337062"/>
                </a:lnTo>
                <a:lnTo>
                  <a:pt x="210141" y="321857"/>
                </a:lnTo>
                <a:lnTo>
                  <a:pt x="255472" y="305100"/>
                </a:lnTo>
                <a:lnTo>
                  <a:pt x="304396" y="289407"/>
                </a:lnTo>
                <a:lnTo>
                  <a:pt x="357932" y="277390"/>
                </a:lnTo>
                <a:lnTo>
                  <a:pt x="417100" y="271665"/>
                </a:lnTo>
                <a:lnTo>
                  <a:pt x="424290" y="271665"/>
                </a:lnTo>
                <a:lnTo>
                  <a:pt x="428280" y="270866"/>
                </a:lnTo>
                <a:lnTo>
                  <a:pt x="1332746" y="270866"/>
                </a:lnTo>
                <a:lnTo>
                  <a:pt x="1356202" y="240768"/>
                </a:lnTo>
                <a:lnTo>
                  <a:pt x="1378300" y="201715"/>
                </a:lnTo>
                <a:lnTo>
                  <a:pt x="1393164" y="160888"/>
                </a:lnTo>
                <a:lnTo>
                  <a:pt x="1399912" y="119054"/>
                </a:lnTo>
                <a:lnTo>
                  <a:pt x="1398668" y="80131"/>
                </a:lnTo>
                <a:lnTo>
                  <a:pt x="1390562" y="37881"/>
                </a:lnTo>
                <a:lnTo>
                  <a:pt x="1377242" y="0"/>
                </a:lnTo>
                <a:close/>
              </a:path>
            </a:pathLst>
          </a:custGeom>
          <a:solidFill>
            <a:srgbClr val="133754"/>
          </a:solidFill>
        </p:spPr>
        <p:txBody>
          <a:bodyPr wrap="square" lIns="0" tIns="0" rIns="0" bIns="0" rtlCol="0"/>
          <a:lstStyle/>
          <a:p>
            <a:endParaRPr/>
          </a:p>
        </p:txBody>
      </p:sp>
      <p:sp>
        <p:nvSpPr>
          <p:cNvPr id="23" name="bg object 23"/>
          <p:cNvSpPr/>
          <p:nvPr/>
        </p:nvSpPr>
        <p:spPr>
          <a:xfrm>
            <a:off x="3482187" y="2454186"/>
            <a:ext cx="2364740" cy="833755"/>
          </a:xfrm>
          <a:custGeom>
            <a:avLst/>
            <a:gdLst/>
            <a:ahLst/>
            <a:cxnLst/>
            <a:rect l="l" t="t" r="r" b="b"/>
            <a:pathLst>
              <a:path w="2364740" h="833754">
                <a:moveTo>
                  <a:pt x="756776" y="116735"/>
                </a:moveTo>
                <a:lnTo>
                  <a:pt x="702823" y="117161"/>
                </a:lnTo>
                <a:lnTo>
                  <a:pt x="647699" y="120157"/>
                </a:lnTo>
                <a:lnTo>
                  <a:pt x="591311" y="126039"/>
                </a:lnTo>
                <a:lnTo>
                  <a:pt x="547119" y="132844"/>
                </a:lnTo>
                <a:lnTo>
                  <a:pt x="502104" y="141522"/>
                </a:lnTo>
                <a:lnTo>
                  <a:pt x="456346" y="152449"/>
                </a:lnTo>
                <a:lnTo>
                  <a:pt x="409925" y="165999"/>
                </a:lnTo>
                <a:lnTo>
                  <a:pt x="360961" y="183171"/>
                </a:lnTo>
                <a:lnTo>
                  <a:pt x="313622" y="204311"/>
                </a:lnTo>
                <a:lnTo>
                  <a:pt x="268257" y="229057"/>
                </a:lnTo>
                <a:lnTo>
                  <a:pt x="225218" y="257047"/>
                </a:lnTo>
                <a:lnTo>
                  <a:pt x="184856" y="287921"/>
                </a:lnTo>
                <a:lnTo>
                  <a:pt x="147522" y="321315"/>
                </a:lnTo>
                <a:lnTo>
                  <a:pt x="113568" y="356869"/>
                </a:lnTo>
                <a:lnTo>
                  <a:pt x="83344" y="394220"/>
                </a:lnTo>
                <a:lnTo>
                  <a:pt x="57201" y="433008"/>
                </a:lnTo>
                <a:lnTo>
                  <a:pt x="35492" y="472870"/>
                </a:lnTo>
                <a:lnTo>
                  <a:pt x="18565" y="513445"/>
                </a:lnTo>
                <a:lnTo>
                  <a:pt x="6774" y="554371"/>
                </a:lnTo>
                <a:lnTo>
                  <a:pt x="468" y="595286"/>
                </a:lnTo>
                <a:lnTo>
                  <a:pt x="0" y="635830"/>
                </a:lnTo>
                <a:lnTo>
                  <a:pt x="4767" y="671844"/>
                </a:lnTo>
                <a:lnTo>
                  <a:pt x="14344" y="709666"/>
                </a:lnTo>
                <a:lnTo>
                  <a:pt x="28824" y="748569"/>
                </a:lnTo>
                <a:lnTo>
                  <a:pt x="48300" y="787823"/>
                </a:lnTo>
                <a:lnTo>
                  <a:pt x="72867" y="826704"/>
                </a:lnTo>
                <a:lnTo>
                  <a:pt x="78423" y="833759"/>
                </a:lnTo>
                <a:lnTo>
                  <a:pt x="1267376" y="833759"/>
                </a:lnTo>
                <a:lnTo>
                  <a:pt x="1525907" y="763224"/>
                </a:lnTo>
                <a:lnTo>
                  <a:pt x="1722294" y="713152"/>
                </a:lnTo>
                <a:lnTo>
                  <a:pt x="1870191" y="678122"/>
                </a:lnTo>
                <a:lnTo>
                  <a:pt x="1969112" y="656210"/>
                </a:lnTo>
                <a:lnTo>
                  <a:pt x="2068313" y="635598"/>
                </a:lnTo>
                <a:lnTo>
                  <a:pt x="2167811" y="616416"/>
                </a:lnTo>
                <a:lnTo>
                  <a:pt x="2267624" y="598789"/>
                </a:lnTo>
                <a:lnTo>
                  <a:pt x="2364543" y="583346"/>
                </a:lnTo>
                <a:lnTo>
                  <a:pt x="2364543" y="204894"/>
                </a:lnTo>
                <a:lnTo>
                  <a:pt x="1487363" y="204894"/>
                </a:lnTo>
                <a:lnTo>
                  <a:pt x="1440059" y="204513"/>
                </a:lnTo>
                <a:lnTo>
                  <a:pt x="1392950" y="201983"/>
                </a:lnTo>
                <a:lnTo>
                  <a:pt x="1345944" y="197619"/>
                </a:lnTo>
                <a:lnTo>
                  <a:pt x="1298951" y="191736"/>
                </a:lnTo>
                <a:lnTo>
                  <a:pt x="1251878" y="184649"/>
                </a:lnTo>
                <a:lnTo>
                  <a:pt x="1204636" y="176671"/>
                </a:lnTo>
                <a:lnTo>
                  <a:pt x="1060978" y="150545"/>
                </a:lnTo>
                <a:lnTo>
                  <a:pt x="1012145" y="142154"/>
                </a:lnTo>
                <a:lnTo>
                  <a:pt x="962687" y="134445"/>
                </a:lnTo>
                <a:lnTo>
                  <a:pt x="912511" y="127735"/>
                </a:lnTo>
                <a:lnTo>
                  <a:pt x="861529" y="122336"/>
                </a:lnTo>
                <a:lnTo>
                  <a:pt x="809647" y="118565"/>
                </a:lnTo>
                <a:lnTo>
                  <a:pt x="756776" y="116735"/>
                </a:lnTo>
                <a:close/>
              </a:path>
              <a:path w="2364740" h="833754">
                <a:moveTo>
                  <a:pt x="2186094" y="0"/>
                </a:moveTo>
                <a:lnTo>
                  <a:pt x="2137440" y="2988"/>
                </a:lnTo>
                <a:lnTo>
                  <a:pt x="2098284" y="10425"/>
                </a:lnTo>
                <a:lnTo>
                  <a:pt x="2059614" y="21860"/>
                </a:lnTo>
                <a:lnTo>
                  <a:pt x="2020989" y="36563"/>
                </a:lnTo>
                <a:lnTo>
                  <a:pt x="1981963" y="53805"/>
                </a:lnTo>
                <a:lnTo>
                  <a:pt x="1942092" y="72855"/>
                </a:lnTo>
                <a:lnTo>
                  <a:pt x="1900934" y="92985"/>
                </a:lnTo>
                <a:lnTo>
                  <a:pt x="1858044" y="113464"/>
                </a:lnTo>
                <a:lnTo>
                  <a:pt x="1812979" y="133563"/>
                </a:lnTo>
                <a:lnTo>
                  <a:pt x="1765295" y="152552"/>
                </a:lnTo>
                <a:lnTo>
                  <a:pt x="1714548" y="169701"/>
                </a:lnTo>
                <a:lnTo>
                  <a:pt x="1660294" y="184280"/>
                </a:lnTo>
                <a:lnTo>
                  <a:pt x="1602089" y="195561"/>
                </a:lnTo>
                <a:lnTo>
                  <a:pt x="1534952" y="202813"/>
                </a:lnTo>
                <a:lnTo>
                  <a:pt x="1487363" y="204894"/>
                </a:lnTo>
                <a:lnTo>
                  <a:pt x="2364543" y="204894"/>
                </a:lnTo>
                <a:lnTo>
                  <a:pt x="2364543" y="65880"/>
                </a:lnTo>
                <a:lnTo>
                  <a:pt x="2332853" y="43258"/>
                </a:lnTo>
                <a:lnTo>
                  <a:pt x="2286426" y="19826"/>
                </a:lnTo>
                <a:lnTo>
                  <a:pt x="2236530" y="5393"/>
                </a:lnTo>
                <a:lnTo>
                  <a:pt x="2211052" y="1648"/>
                </a:lnTo>
                <a:lnTo>
                  <a:pt x="2186094" y="0"/>
                </a:lnTo>
                <a:close/>
              </a:path>
            </a:pathLst>
          </a:custGeom>
          <a:solidFill>
            <a:srgbClr val="EFEFEF"/>
          </a:solidFill>
        </p:spPr>
        <p:txBody>
          <a:bodyPr wrap="square" lIns="0" tIns="0" rIns="0" bIns="0" rtlCol="0"/>
          <a:lstStyle/>
          <a:p>
            <a:endParaRPr/>
          </a:p>
        </p:txBody>
      </p:sp>
      <p:pic>
        <p:nvPicPr>
          <p:cNvPr id="24" name="bg object 24"/>
          <p:cNvPicPr/>
          <p:nvPr/>
        </p:nvPicPr>
        <p:blipFill>
          <a:blip r:embed="rId3" cstate="print"/>
          <a:stretch>
            <a:fillRect/>
          </a:stretch>
        </p:blipFill>
        <p:spPr>
          <a:xfrm>
            <a:off x="3013149" y="3014924"/>
            <a:ext cx="103827" cy="103834"/>
          </a:xfrm>
          <a:prstGeom prst="rect">
            <a:avLst/>
          </a:prstGeom>
        </p:spPr>
      </p:pic>
      <p:sp>
        <p:nvSpPr>
          <p:cNvPr id="25" name="bg object 25"/>
          <p:cNvSpPr/>
          <p:nvPr/>
        </p:nvSpPr>
        <p:spPr>
          <a:xfrm>
            <a:off x="5365546" y="2659343"/>
            <a:ext cx="63500" cy="63500"/>
          </a:xfrm>
          <a:custGeom>
            <a:avLst/>
            <a:gdLst/>
            <a:ahLst/>
            <a:cxnLst/>
            <a:rect l="l" t="t" r="r" b="b"/>
            <a:pathLst>
              <a:path w="63500" h="63500">
                <a:moveTo>
                  <a:pt x="31150" y="0"/>
                </a:moveTo>
                <a:lnTo>
                  <a:pt x="19210" y="2395"/>
                </a:lnTo>
                <a:lnTo>
                  <a:pt x="9288" y="8984"/>
                </a:lnTo>
                <a:lnTo>
                  <a:pt x="2509" y="18871"/>
                </a:lnTo>
                <a:lnTo>
                  <a:pt x="0" y="31159"/>
                </a:lnTo>
                <a:lnTo>
                  <a:pt x="0" y="39947"/>
                </a:lnTo>
                <a:lnTo>
                  <a:pt x="3992" y="47935"/>
                </a:lnTo>
                <a:lnTo>
                  <a:pt x="9601" y="53532"/>
                </a:lnTo>
                <a:lnTo>
                  <a:pt x="15179" y="59923"/>
                </a:lnTo>
                <a:lnTo>
                  <a:pt x="23164" y="63114"/>
                </a:lnTo>
                <a:lnTo>
                  <a:pt x="31150" y="63114"/>
                </a:lnTo>
                <a:lnTo>
                  <a:pt x="43565" y="60257"/>
                </a:lnTo>
                <a:lnTo>
                  <a:pt x="53732" y="53429"/>
                </a:lnTo>
                <a:lnTo>
                  <a:pt x="60601" y="43455"/>
                </a:lnTo>
                <a:lnTo>
                  <a:pt x="63124" y="31159"/>
                </a:lnTo>
                <a:lnTo>
                  <a:pt x="60267" y="19213"/>
                </a:lnTo>
                <a:lnTo>
                  <a:pt x="53435" y="9288"/>
                </a:lnTo>
                <a:lnTo>
                  <a:pt x="43454" y="2509"/>
                </a:lnTo>
                <a:lnTo>
                  <a:pt x="31150" y="0"/>
                </a:lnTo>
                <a:close/>
              </a:path>
            </a:pathLst>
          </a:custGeom>
          <a:solidFill>
            <a:srgbClr val="2C6797"/>
          </a:solidFill>
        </p:spPr>
        <p:txBody>
          <a:bodyPr wrap="square" lIns="0" tIns="0" rIns="0" bIns="0" rtlCol="0"/>
          <a:lstStyle/>
          <a:p>
            <a:endParaRPr/>
          </a:p>
        </p:txBody>
      </p:sp>
      <p:sp>
        <p:nvSpPr>
          <p:cNvPr id="26" name="bg object 26"/>
          <p:cNvSpPr/>
          <p:nvPr/>
        </p:nvSpPr>
        <p:spPr>
          <a:xfrm>
            <a:off x="3447044" y="2659343"/>
            <a:ext cx="63500" cy="63500"/>
          </a:xfrm>
          <a:custGeom>
            <a:avLst/>
            <a:gdLst/>
            <a:ahLst/>
            <a:cxnLst/>
            <a:rect l="l" t="t" r="r" b="b"/>
            <a:pathLst>
              <a:path w="63500" h="63500">
                <a:moveTo>
                  <a:pt x="31943" y="0"/>
                </a:moveTo>
                <a:lnTo>
                  <a:pt x="792" y="31159"/>
                </a:lnTo>
                <a:lnTo>
                  <a:pt x="0" y="39947"/>
                </a:lnTo>
                <a:lnTo>
                  <a:pt x="3992" y="47935"/>
                </a:lnTo>
                <a:lnTo>
                  <a:pt x="15971" y="59923"/>
                </a:lnTo>
                <a:lnTo>
                  <a:pt x="23957" y="63114"/>
                </a:lnTo>
                <a:lnTo>
                  <a:pt x="31943" y="63114"/>
                </a:lnTo>
                <a:lnTo>
                  <a:pt x="43895" y="60257"/>
                </a:lnTo>
                <a:lnTo>
                  <a:pt x="53816" y="53429"/>
                </a:lnTo>
                <a:lnTo>
                  <a:pt x="60588" y="43455"/>
                </a:lnTo>
                <a:lnTo>
                  <a:pt x="63093" y="31159"/>
                </a:lnTo>
                <a:lnTo>
                  <a:pt x="60699" y="19213"/>
                </a:lnTo>
                <a:lnTo>
                  <a:pt x="54113" y="9288"/>
                </a:lnTo>
                <a:lnTo>
                  <a:pt x="44229" y="2509"/>
                </a:lnTo>
                <a:lnTo>
                  <a:pt x="31943" y="0"/>
                </a:lnTo>
                <a:close/>
              </a:path>
            </a:pathLst>
          </a:custGeom>
          <a:solidFill>
            <a:srgbClr val="9CCEDF"/>
          </a:solidFill>
        </p:spPr>
        <p:txBody>
          <a:bodyPr wrap="square" lIns="0" tIns="0" rIns="0" bIns="0" rtlCol="0"/>
          <a:lstStyle/>
          <a:p>
            <a:endParaRPr/>
          </a:p>
        </p:txBody>
      </p:sp>
      <p:sp>
        <p:nvSpPr>
          <p:cNvPr id="27" name="bg object 27"/>
          <p:cNvSpPr/>
          <p:nvPr/>
        </p:nvSpPr>
        <p:spPr>
          <a:xfrm>
            <a:off x="3838590" y="3034891"/>
            <a:ext cx="63500" cy="63500"/>
          </a:xfrm>
          <a:custGeom>
            <a:avLst/>
            <a:gdLst/>
            <a:ahLst/>
            <a:cxnLst/>
            <a:rect l="l" t="t" r="r" b="b"/>
            <a:pathLst>
              <a:path w="63500" h="63500">
                <a:moveTo>
                  <a:pt x="31943" y="0"/>
                </a:moveTo>
                <a:lnTo>
                  <a:pt x="19532" y="2858"/>
                </a:lnTo>
                <a:lnTo>
                  <a:pt x="9376" y="9688"/>
                </a:lnTo>
                <a:lnTo>
                  <a:pt x="2517" y="19666"/>
                </a:lnTo>
                <a:lnTo>
                  <a:pt x="0" y="31968"/>
                </a:lnTo>
                <a:lnTo>
                  <a:pt x="0" y="40755"/>
                </a:lnTo>
                <a:lnTo>
                  <a:pt x="3992" y="48744"/>
                </a:lnTo>
                <a:lnTo>
                  <a:pt x="9570" y="54340"/>
                </a:lnTo>
                <a:lnTo>
                  <a:pt x="15971" y="59936"/>
                </a:lnTo>
                <a:lnTo>
                  <a:pt x="23957" y="63127"/>
                </a:lnTo>
                <a:lnTo>
                  <a:pt x="31943" y="63127"/>
                </a:lnTo>
                <a:lnTo>
                  <a:pt x="43900" y="60729"/>
                </a:lnTo>
                <a:lnTo>
                  <a:pt x="53831" y="54137"/>
                </a:lnTo>
                <a:lnTo>
                  <a:pt x="60613" y="44250"/>
                </a:lnTo>
                <a:lnTo>
                  <a:pt x="63124" y="31968"/>
                </a:lnTo>
                <a:lnTo>
                  <a:pt x="60725" y="19554"/>
                </a:lnTo>
                <a:lnTo>
                  <a:pt x="54128" y="9389"/>
                </a:lnTo>
                <a:lnTo>
                  <a:pt x="44234" y="2522"/>
                </a:lnTo>
                <a:lnTo>
                  <a:pt x="31943" y="0"/>
                </a:lnTo>
                <a:close/>
              </a:path>
            </a:pathLst>
          </a:custGeom>
          <a:solidFill>
            <a:srgbClr val="133754"/>
          </a:solidFill>
        </p:spPr>
        <p:txBody>
          <a:bodyPr wrap="square" lIns="0" tIns="0" rIns="0" bIns="0" rtlCol="0"/>
          <a:lstStyle/>
          <a:p>
            <a:endParaRPr/>
          </a:p>
        </p:txBody>
      </p:sp>
      <p:sp>
        <p:nvSpPr>
          <p:cNvPr id="28" name="bg object 28"/>
          <p:cNvSpPr/>
          <p:nvPr/>
        </p:nvSpPr>
        <p:spPr>
          <a:xfrm>
            <a:off x="4014526" y="2575539"/>
            <a:ext cx="1832610" cy="712470"/>
          </a:xfrm>
          <a:custGeom>
            <a:avLst/>
            <a:gdLst/>
            <a:ahLst/>
            <a:cxnLst/>
            <a:rect l="l" t="t" r="r" b="b"/>
            <a:pathLst>
              <a:path w="1832610" h="712470">
                <a:moveTo>
                  <a:pt x="782903" y="165304"/>
                </a:moveTo>
                <a:lnTo>
                  <a:pt x="708985" y="168497"/>
                </a:lnTo>
                <a:lnTo>
                  <a:pt x="670307" y="172717"/>
                </a:lnTo>
                <a:lnTo>
                  <a:pt x="630290" y="178889"/>
                </a:lnTo>
                <a:lnTo>
                  <a:pt x="567423" y="192233"/>
                </a:lnTo>
                <a:lnTo>
                  <a:pt x="506445" y="209626"/>
                </a:lnTo>
                <a:lnTo>
                  <a:pt x="447703" y="230492"/>
                </a:lnTo>
                <a:lnTo>
                  <a:pt x="391545" y="254257"/>
                </a:lnTo>
                <a:lnTo>
                  <a:pt x="338318" y="280345"/>
                </a:lnTo>
                <a:lnTo>
                  <a:pt x="288371" y="308182"/>
                </a:lnTo>
                <a:lnTo>
                  <a:pt x="242051" y="337194"/>
                </a:lnTo>
                <a:lnTo>
                  <a:pt x="199705" y="366804"/>
                </a:lnTo>
                <a:lnTo>
                  <a:pt x="161682" y="396439"/>
                </a:lnTo>
                <a:lnTo>
                  <a:pt x="128330" y="425523"/>
                </a:lnTo>
                <a:lnTo>
                  <a:pt x="99995" y="453482"/>
                </a:lnTo>
                <a:lnTo>
                  <a:pt x="59772" y="503725"/>
                </a:lnTo>
                <a:lnTo>
                  <a:pt x="37016" y="565250"/>
                </a:lnTo>
                <a:lnTo>
                  <a:pt x="26809" y="617252"/>
                </a:lnTo>
                <a:lnTo>
                  <a:pt x="15103" y="670602"/>
                </a:lnTo>
                <a:lnTo>
                  <a:pt x="0" y="712407"/>
                </a:lnTo>
                <a:lnTo>
                  <a:pt x="1832232" y="712407"/>
                </a:lnTo>
                <a:lnTo>
                  <a:pt x="1832232" y="243610"/>
                </a:lnTo>
                <a:lnTo>
                  <a:pt x="1311060" y="243610"/>
                </a:lnTo>
                <a:lnTo>
                  <a:pt x="1268109" y="241786"/>
                </a:lnTo>
                <a:lnTo>
                  <a:pt x="1224932" y="236785"/>
                </a:lnTo>
                <a:lnTo>
                  <a:pt x="1181268" y="229314"/>
                </a:lnTo>
                <a:lnTo>
                  <a:pt x="1136854" y="220077"/>
                </a:lnTo>
                <a:lnTo>
                  <a:pt x="1044726" y="199133"/>
                </a:lnTo>
                <a:lnTo>
                  <a:pt x="996487" y="188837"/>
                </a:lnTo>
                <a:lnTo>
                  <a:pt x="946448" y="179600"/>
                </a:lnTo>
                <a:lnTo>
                  <a:pt x="894346" y="172128"/>
                </a:lnTo>
                <a:lnTo>
                  <a:pt x="839918" y="167128"/>
                </a:lnTo>
                <a:lnTo>
                  <a:pt x="782903" y="165304"/>
                </a:lnTo>
                <a:close/>
              </a:path>
              <a:path w="1832610" h="712470">
                <a:moveTo>
                  <a:pt x="1832232" y="0"/>
                </a:moveTo>
                <a:lnTo>
                  <a:pt x="1789993" y="5331"/>
                </a:lnTo>
                <a:lnTo>
                  <a:pt x="1738039" y="15428"/>
                </a:lnTo>
                <a:lnTo>
                  <a:pt x="1694036" y="27619"/>
                </a:lnTo>
                <a:lnTo>
                  <a:pt x="1657043" y="41580"/>
                </a:lnTo>
                <a:lnTo>
                  <a:pt x="1600326" y="73523"/>
                </a:lnTo>
                <a:lnTo>
                  <a:pt x="1560364" y="108672"/>
                </a:lnTo>
                <a:lnTo>
                  <a:pt x="1515380" y="161752"/>
                </a:lnTo>
                <a:lnTo>
                  <a:pt x="1500613" y="178249"/>
                </a:lnTo>
                <a:lnTo>
                  <a:pt x="1465777" y="207508"/>
                </a:lnTo>
                <a:lnTo>
                  <a:pt x="1417603" y="229634"/>
                </a:lnTo>
                <a:lnTo>
                  <a:pt x="1367459" y="240235"/>
                </a:lnTo>
                <a:lnTo>
                  <a:pt x="1311060" y="243610"/>
                </a:lnTo>
                <a:lnTo>
                  <a:pt x="1832232" y="243610"/>
                </a:lnTo>
                <a:lnTo>
                  <a:pt x="1832232" y="0"/>
                </a:lnTo>
                <a:close/>
              </a:path>
            </a:pathLst>
          </a:custGeom>
          <a:solidFill>
            <a:srgbClr val="9CCEDF"/>
          </a:solidFill>
        </p:spPr>
        <p:txBody>
          <a:bodyPr wrap="square" lIns="0" tIns="0" rIns="0" bIns="0" rtlCol="0"/>
          <a:lstStyle/>
          <a:p>
            <a:endParaRPr/>
          </a:p>
        </p:txBody>
      </p:sp>
      <p:sp>
        <p:nvSpPr>
          <p:cNvPr id="29" name="bg object 29"/>
          <p:cNvSpPr/>
          <p:nvPr/>
        </p:nvSpPr>
        <p:spPr>
          <a:xfrm>
            <a:off x="4407499" y="2853512"/>
            <a:ext cx="1439545" cy="434975"/>
          </a:xfrm>
          <a:custGeom>
            <a:avLst/>
            <a:gdLst/>
            <a:ahLst/>
            <a:cxnLst/>
            <a:rect l="l" t="t" r="r" b="b"/>
            <a:pathLst>
              <a:path w="1439545" h="434975">
                <a:moveTo>
                  <a:pt x="389973" y="0"/>
                </a:moveTo>
                <a:lnTo>
                  <a:pt x="336007" y="2492"/>
                </a:lnTo>
                <a:lnTo>
                  <a:pt x="279684" y="10382"/>
                </a:lnTo>
                <a:lnTo>
                  <a:pt x="232682" y="22624"/>
                </a:lnTo>
                <a:lnTo>
                  <a:pt x="187620" y="41251"/>
                </a:lnTo>
                <a:lnTo>
                  <a:pt x="145373" y="65488"/>
                </a:lnTo>
                <a:lnTo>
                  <a:pt x="106817" y="94558"/>
                </a:lnTo>
                <a:lnTo>
                  <a:pt x="72808" y="127706"/>
                </a:lnTo>
                <a:lnTo>
                  <a:pt x="44272" y="164094"/>
                </a:lnTo>
                <a:lnTo>
                  <a:pt x="22034" y="203008"/>
                </a:lnTo>
                <a:lnTo>
                  <a:pt x="6985" y="243652"/>
                </a:lnTo>
                <a:lnTo>
                  <a:pt x="0" y="285249"/>
                </a:lnTo>
                <a:lnTo>
                  <a:pt x="1247" y="324169"/>
                </a:lnTo>
                <a:lnTo>
                  <a:pt x="9370" y="366418"/>
                </a:lnTo>
                <a:lnTo>
                  <a:pt x="24788" y="410135"/>
                </a:lnTo>
                <a:lnTo>
                  <a:pt x="37762" y="434434"/>
                </a:lnTo>
                <a:lnTo>
                  <a:pt x="1439256" y="434434"/>
                </a:lnTo>
                <a:lnTo>
                  <a:pt x="1439256" y="133433"/>
                </a:lnTo>
                <a:lnTo>
                  <a:pt x="971610" y="133433"/>
                </a:lnTo>
                <a:lnTo>
                  <a:pt x="923931" y="130807"/>
                </a:lnTo>
                <a:lnTo>
                  <a:pt x="877319" y="123549"/>
                </a:lnTo>
                <a:lnTo>
                  <a:pt x="831410" y="112584"/>
                </a:lnTo>
                <a:lnTo>
                  <a:pt x="785840" y="98838"/>
                </a:lnTo>
                <a:lnTo>
                  <a:pt x="740242" y="83238"/>
                </a:lnTo>
                <a:lnTo>
                  <a:pt x="647540" y="50190"/>
                </a:lnTo>
                <a:lnTo>
                  <a:pt x="599698" y="34592"/>
                </a:lnTo>
                <a:lnTo>
                  <a:pt x="550379" y="20847"/>
                </a:lnTo>
                <a:lnTo>
                  <a:pt x="499221" y="9882"/>
                </a:lnTo>
                <a:lnTo>
                  <a:pt x="445859" y="2623"/>
                </a:lnTo>
                <a:lnTo>
                  <a:pt x="389973" y="0"/>
                </a:lnTo>
                <a:close/>
              </a:path>
              <a:path w="1439545" h="434975">
                <a:moveTo>
                  <a:pt x="1315211" y="52731"/>
                </a:moveTo>
                <a:lnTo>
                  <a:pt x="1274539" y="56992"/>
                </a:lnTo>
                <a:lnTo>
                  <a:pt x="1233318" y="68032"/>
                </a:lnTo>
                <a:lnTo>
                  <a:pt x="1190509" y="83240"/>
                </a:lnTo>
                <a:lnTo>
                  <a:pt x="1145099" y="99995"/>
                </a:lnTo>
                <a:lnTo>
                  <a:pt x="1096034" y="115689"/>
                </a:lnTo>
                <a:lnTo>
                  <a:pt x="1042288" y="127706"/>
                </a:lnTo>
                <a:lnTo>
                  <a:pt x="982827" y="133433"/>
                </a:lnTo>
                <a:lnTo>
                  <a:pt x="1439256" y="133433"/>
                </a:lnTo>
                <a:lnTo>
                  <a:pt x="1439256" y="110304"/>
                </a:lnTo>
                <a:lnTo>
                  <a:pt x="1417552" y="88318"/>
                </a:lnTo>
                <a:lnTo>
                  <a:pt x="1373550" y="63125"/>
                </a:lnTo>
                <a:lnTo>
                  <a:pt x="1358695" y="58467"/>
                </a:lnTo>
                <a:lnTo>
                  <a:pt x="1344072" y="55231"/>
                </a:lnTo>
                <a:lnTo>
                  <a:pt x="1329603" y="53344"/>
                </a:lnTo>
                <a:lnTo>
                  <a:pt x="1315211" y="52731"/>
                </a:lnTo>
                <a:close/>
              </a:path>
            </a:pathLst>
          </a:custGeom>
          <a:solidFill>
            <a:srgbClr val="13375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75759" y="190469"/>
            <a:ext cx="2503180" cy="313055"/>
          </a:xfrm>
          <a:prstGeom prst="rect">
            <a:avLst/>
          </a:prstGeom>
        </p:spPr>
        <p:txBody>
          <a:bodyPr wrap="square" lIns="0" tIns="0" rIns="0" bIns="0">
            <a:spAutoFit/>
          </a:bodyPr>
          <a:lstStyle>
            <a:lvl1pPr>
              <a:defRPr sz="1850" b="1" i="0">
                <a:solidFill>
                  <a:srgbClr val="133754"/>
                </a:solidFill>
                <a:latin typeface="Calibri"/>
                <a:cs typeface="Calibri"/>
              </a:defRPr>
            </a:lvl1pPr>
          </a:lstStyle>
          <a:p>
            <a:endParaRPr/>
          </a:p>
        </p:txBody>
      </p:sp>
      <p:sp>
        <p:nvSpPr>
          <p:cNvPr id="3" name="Holder 3"/>
          <p:cNvSpPr>
            <a:spLocks noGrp="1"/>
          </p:cNvSpPr>
          <p:nvPr>
            <p:ph type="body" idx="1"/>
          </p:nvPr>
        </p:nvSpPr>
        <p:spPr>
          <a:xfrm>
            <a:off x="292735" y="757999"/>
            <a:ext cx="5269230"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2/2/2024</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1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15.xml.rels><?xml version="1.0" encoding="UTF-8" standalone="yes"?>
<Relationships xmlns="http://schemas.openxmlformats.org/package/2006/relationships"><Relationship Id="rId13" Type="http://schemas.openxmlformats.org/officeDocument/2006/relationships/image" Target="../media/image76.png"/><Relationship Id="rId3" Type="http://schemas.openxmlformats.org/officeDocument/2006/relationships/image" Target="../media/image69.png"/><Relationship Id="rId7" Type="http://schemas.openxmlformats.org/officeDocument/2006/relationships/customXml" Target="../ink/ink27.xml"/><Relationship Id="rId12" Type="http://schemas.openxmlformats.org/officeDocument/2006/relationships/customXml" Target="../ink/ink29.xml"/><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2.jpeg"/><Relationship Id="rId11" Type="http://schemas.openxmlformats.org/officeDocument/2006/relationships/image" Target="../media/image75.png"/><Relationship Id="rId5" Type="http://schemas.openxmlformats.org/officeDocument/2006/relationships/image" Target="../media/image71.png"/><Relationship Id="rId10" Type="http://schemas.openxmlformats.org/officeDocument/2006/relationships/customXml" Target="../ink/ink28.xml"/><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3.jpe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1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jpe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7.png"/><Relationship Id="rId26" Type="http://schemas.openxmlformats.org/officeDocument/2006/relationships/image" Target="../media/image21.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5.png"/><Relationship Id="rId42" Type="http://schemas.openxmlformats.org/officeDocument/2006/relationships/image" Target="../media/image29.png"/><Relationship Id="rId47" Type="http://schemas.openxmlformats.org/officeDocument/2006/relationships/customXml" Target="../ink/ink22.xml"/><Relationship Id="rId50" Type="http://schemas.openxmlformats.org/officeDocument/2006/relationships/image" Target="../media/image33.png"/><Relationship Id="rId55" Type="http://schemas.openxmlformats.org/officeDocument/2006/relationships/customXml" Target="../ink/ink26.xml"/><Relationship Id="rId7" Type="http://schemas.openxmlformats.org/officeDocument/2006/relationships/customXml" Target="../ink/ink2.xml"/><Relationship Id="rId2" Type="http://schemas.openxmlformats.org/officeDocument/2006/relationships/image" Target="../media/image8.png"/><Relationship Id="rId16" Type="http://schemas.openxmlformats.org/officeDocument/2006/relationships/image" Target="../media/image16.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20.png"/><Relationship Id="rId32" Type="http://schemas.openxmlformats.org/officeDocument/2006/relationships/image" Target="../media/image24.png"/><Relationship Id="rId37" Type="http://schemas.openxmlformats.org/officeDocument/2006/relationships/customXml" Target="../ink/ink17.xml"/><Relationship Id="rId40" Type="http://schemas.openxmlformats.org/officeDocument/2006/relationships/image" Target="../media/image28.png"/><Relationship Id="rId45" Type="http://schemas.openxmlformats.org/officeDocument/2006/relationships/customXml" Target="../ink/ink21.xml"/><Relationship Id="rId53" Type="http://schemas.openxmlformats.org/officeDocument/2006/relationships/customXml" Target="../ink/ink25.xml"/><Relationship Id="rId5" Type="http://schemas.openxmlformats.org/officeDocument/2006/relationships/customXml" Target="../ink/ink1.xml"/><Relationship Id="rId10" Type="http://schemas.openxmlformats.org/officeDocument/2006/relationships/image" Target="../media/image13.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30.png"/><Relationship Id="rId52" Type="http://schemas.openxmlformats.org/officeDocument/2006/relationships/image" Target="../media/image34.png"/><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2.xml"/><Relationship Id="rId30" Type="http://schemas.openxmlformats.org/officeDocument/2006/relationships/image" Target="../media/image23.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32.png"/><Relationship Id="rId8" Type="http://schemas.openxmlformats.org/officeDocument/2006/relationships/image" Target="../media/image12.png"/><Relationship Id="rId51" Type="http://schemas.openxmlformats.org/officeDocument/2006/relationships/customXml" Target="../ink/ink24.xml"/><Relationship Id="rId3"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7.png"/><Relationship Id="rId46" Type="http://schemas.openxmlformats.org/officeDocument/2006/relationships/image" Target="../media/image31.png"/><Relationship Id="rId20" Type="http://schemas.openxmlformats.org/officeDocument/2006/relationships/image" Target="../media/image18.png"/><Relationship Id="rId41" Type="http://schemas.openxmlformats.org/officeDocument/2006/relationships/customXml" Target="../ink/ink19.xml"/><Relationship Id="rId54"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11.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2.png"/><Relationship Id="rId36" Type="http://schemas.openxmlformats.org/officeDocument/2006/relationships/image" Target="../media/image26.png"/><Relationship Id="rId49" Type="http://schemas.openxmlformats.org/officeDocument/2006/relationships/customXml" Target="../ink/ink2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A0C1-C333-286A-410A-D27CB6C704A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8DCD20-4DF6-2C7E-5D46-222CB4588C6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41EFF19-D190-01CF-A178-8EE36DF65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0"/>
            <a:ext cx="5854700" cy="3293269"/>
          </a:xfrm>
          <a:prstGeom prst="rect">
            <a:avLst/>
          </a:prstGeom>
        </p:spPr>
      </p:pic>
    </p:spTree>
    <p:extLst>
      <p:ext uri="{BB962C8B-B14F-4D97-AF65-F5344CB8AC3E}">
        <p14:creationId xmlns:p14="http://schemas.microsoft.com/office/powerpoint/2010/main" val="947144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84704" y="2568527"/>
            <a:ext cx="4262120" cy="719455"/>
            <a:chOff x="1584704" y="2568527"/>
            <a:chExt cx="4262120" cy="719455"/>
          </a:xfrm>
        </p:grpSpPr>
        <p:sp>
          <p:nvSpPr>
            <p:cNvPr id="3" name="object 3"/>
            <p:cNvSpPr/>
            <p:nvPr/>
          </p:nvSpPr>
          <p:spPr>
            <a:xfrm>
              <a:off x="1584704" y="2838343"/>
              <a:ext cx="4262120" cy="450215"/>
            </a:xfrm>
            <a:custGeom>
              <a:avLst/>
              <a:gdLst/>
              <a:ahLst/>
              <a:cxnLst/>
              <a:rect l="l" t="t" r="r" b="b"/>
              <a:pathLst>
                <a:path w="4262120" h="450214">
                  <a:moveTo>
                    <a:pt x="1079939" y="0"/>
                  </a:moveTo>
                  <a:lnTo>
                    <a:pt x="1064757" y="0"/>
                  </a:lnTo>
                  <a:lnTo>
                    <a:pt x="1014230" y="825"/>
                  </a:lnTo>
                  <a:lnTo>
                    <a:pt x="963703" y="2686"/>
                  </a:lnTo>
                  <a:lnTo>
                    <a:pt x="913265" y="5617"/>
                  </a:lnTo>
                  <a:lnTo>
                    <a:pt x="863002" y="9652"/>
                  </a:lnTo>
                  <a:lnTo>
                    <a:pt x="813000" y="14825"/>
                  </a:lnTo>
                  <a:lnTo>
                    <a:pt x="763345" y="21170"/>
                  </a:lnTo>
                  <a:lnTo>
                    <a:pt x="714126" y="28721"/>
                  </a:lnTo>
                  <a:lnTo>
                    <a:pt x="665428" y="37513"/>
                  </a:lnTo>
                  <a:lnTo>
                    <a:pt x="617337" y="47578"/>
                  </a:lnTo>
                  <a:lnTo>
                    <a:pt x="569942" y="58952"/>
                  </a:lnTo>
                  <a:lnTo>
                    <a:pt x="523327" y="71668"/>
                  </a:lnTo>
                  <a:lnTo>
                    <a:pt x="477525" y="85779"/>
                  </a:lnTo>
                  <a:lnTo>
                    <a:pt x="432789" y="101263"/>
                  </a:lnTo>
                  <a:lnTo>
                    <a:pt x="389039" y="118210"/>
                  </a:lnTo>
                  <a:lnTo>
                    <a:pt x="346417" y="136635"/>
                  </a:lnTo>
                  <a:lnTo>
                    <a:pt x="299563" y="159182"/>
                  </a:lnTo>
                  <a:lnTo>
                    <a:pt x="251566" y="185037"/>
                  </a:lnTo>
                  <a:lnTo>
                    <a:pt x="203825" y="213839"/>
                  </a:lnTo>
                  <a:lnTo>
                    <a:pt x="157742" y="245225"/>
                  </a:lnTo>
                  <a:lnTo>
                    <a:pt x="114718" y="278834"/>
                  </a:lnTo>
                  <a:lnTo>
                    <a:pt x="76152" y="314305"/>
                  </a:lnTo>
                  <a:lnTo>
                    <a:pt x="43447" y="351275"/>
                  </a:lnTo>
                  <a:lnTo>
                    <a:pt x="18002" y="389383"/>
                  </a:lnTo>
                  <a:lnTo>
                    <a:pt x="1219" y="428267"/>
                  </a:lnTo>
                  <a:lnTo>
                    <a:pt x="0" y="449603"/>
                  </a:lnTo>
                  <a:lnTo>
                    <a:pt x="4262033" y="449603"/>
                  </a:lnTo>
                  <a:lnTo>
                    <a:pt x="4262033" y="396311"/>
                  </a:lnTo>
                  <a:lnTo>
                    <a:pt x="3851830" y="396311"/>
                  </a:lnTo>
                  <a:lnTo>
                    <a:pt x="3704018" y="395241"/>
                  </a:lnTo>
                  <a:lnTo>
                    <a:pt x="3556520" y="391719"/>
                  </a:lnTo>
                  <a:lnTo>
                    <a:pt x="3458409" y="387775"/>
                  </a:lnTo>
                  <a:lnTo>
                    <a:pt x="3360509" y="382392"/>
                  </a:lnTo>
                  <a:lnTo>
                    <a:pt x="3262847" y="375429"/>
                  </a:lnTo>
                  <a:lnTo>
                    <a:pt x="3165451" y="366747"/>
                  </a:lnTo>
                  <a:lnTo>
                    <a:pt x="3065029" y="355787"/>
                  </a:lnTo>
                  <a:lnTo>
                    <a:pt x="2965105" y="342948"/>
                  </a:lnTo>
                  <a:lnTo>
                    <a:pt x="2865659" y="328380"/>
                  </a:lnTo>
                  <a:lnTo>
                    <a:pt x="2766668" y="312228"/>
                  </a:lnTo>
                  <a:lnTo>
                    <a:pt x="2668109" y="294641"/>
                  </a:lnTo>
                  <a:lnTo>
                    <a:pt x="2521037" y="265890"/>
                  </a:lnTo>
                  <a:lnTo>
                    <a:pt x="2326251" y="223905"/>
                  </a:lnTo>
                  <a:lnTo>
                    <a:pt x="1940521" y="131838"/>
                  </a:lnTo>
                  <a:lnTo>
                    <a:pt x="1753051" y="85760"/>
                  </a:lnTo>
                  <a:lnTo>
                    <a:pt x="1706000" y="74911"/>
                  </a:lnTo>
                  <a:lnTo>
                    <a:pt x="1658673" y="64475"/>
                  </a:lnTo>
                  <a:lnTo>
                    <a:pt x="1611116" y="54555"/>
                  </a:lnTo>
                  <a:lnTo>
                    <a:pt x="1563290" y="45239"/>
                  </a:lnTo>
                  <a:lnTo>
                    <a:pt x="1515157" y="36613"/>
                  </a:lnTo>
                  <a:lnTo>
                    <a:pt x="1466679" y="28763"/>
                  </a:lnTo>
                  <a:lnTo>
                    <a:pt x="1418663" y="22253"/>
                  </a:lnTo>
                  <a:lnTo>
                    <a:pt x="1370516" y="16519"/>
                  </a:lnTo>
                  <a:lnTo>
                    <a:pt x="1322257" y="11589"/>
                  </a:lnTo>
                  <a:lnTo>
                    <a:pt x="1273906" y="7493"/>
                  </a:lnTo>
                  <a:lnTo>
                    <a:pt x="1225479" y="4257"/>
                  </a:lnTo>
                  <a:lnTo>
                    <a:pt x="1176997" y="1911"/>
                  </a:lnTo>
                  <a:lnTo>
                    <a:pt x="1128477" y="482"/>
                  </a:lnTo>
                  <a:lnTo>
                    <a:pt x="1079939" y="0"/>
                  </a:lnTo>
                  <a:close/>
                </a:path>
                <a:path w="4262120" h="450214">
                  <a:moveTo>
                    <a:pt x="4262033" y="390893"/>
                  </a:moveTo>
                  <a:lnTo>
                    <a:pt x="3851830" y="396311"/>
                  </a:lnTo>
                  <a:lnTo>
                    <a:pt x="4262033" y="396311"/>
                  </a:lnTo>
                  <a:lnTo>
                    <a:pt x="4262033" y="390893"/>
                  </a:lnTo>
                  <a:close/>
                </a:path>
              </a:pathLst>
            </a:custGeom>
            <a:solidFill>
              <a:srgbClr val="EFEFEF"/>
            </a:solidFill>
          </p:spPr>
          <p:txBody>
            <a:bodyPr wrap="square" lIns="0" tIns="0" rIns="0" bIns="0" rtlCol="0"/>
            <a:lstStyle/>
            <a:p>
              <a:endParaRPr/>
            </a:p>
          </p:txBody>
        </p:sp>
        <p:sp>
          <p:nvSpPr>
            <p:cNvPr id="4" name="object 4"/>
            <p:cNvSpPr/>
            <p:nvPr/>
          </p:nvSpPr>
          <p:spPr>
            <a:xfrm>
              <a:off x="3910370" y="2959001"/>
              <a:ext cx="1931035" cy="329565"/>
            </a:xfrm>
            <a:custGeom>
              <a:avLst/>
              <a:gdLst/>
              <a:ahLst/>
              <a:cxnLst/>
              <a:rect l="l" t="t" r="r" b="b"/>
              <a:pathLst>
                <a:path w="1931035" h="329564">
                  <a:moveTo>
                    <a:pt x="489813" y="0"/>
                  </a:moveTo>
                  <a:lnTo>
                    <a:pt x="422083" y="2500"/>
                  </a:lnTo>
                  <a:lnTo>
                    <a:pt x="350763" y="10393"/>
                  </a:lnTo>
                  <a:lnTo>
                    <a:pt x="297709" y="21706"/>
                  </a:lnTo>
                  <a:lnTo>
                    <a:pt x="246475" y="38469"/>
                  </a:lnTo>
                  <a:lnTo>
                    <a:pt x="197878" y="60094"/>
                  </a:lnTo>
                  <a:lnTo>
                    <a:pt x="152732" y="85990"/>
                  </a:lnTo>
                  <a:lnTo>
                    <a:pt x="111853" y="115568"/>
                  </a:lnTo>
                  <a:lnTo>
                    <a:pt x="76057" y="148239"/>
                  </a:lnTo>
                  <a:lnTo>
                    <a:pt x="46158" y="183412"/>
                  </a:lnTo>
                  <a:lnTo>
                    <a:pt x="22972" y="220497"/>
                  </a:lnTo>
                  <a:lnTo>
                    <a:pt x="7314" y="258906"/>
                  </a:lnTo>
                  <a:lnTo>
                    <a:pt x="0" y="298048"/>
                  </a:lnTo>
                  <a:lnTo>
                    <a:pt x="670" y="328945"/>
                  </a:lnTo>
                  <a:lnTo>
                    <a:pt x="1930675" y="328945"/>
                  </a:lnTo>
                  <a:lnTo>
                    <a:pt x="1929260" y="322320"/>
                  </a:lnTo>
                  <a:lnTo>
                    <a:pt x="1913717" y="270878"/>
                  </a:lnTo>
                  <a:lnTo>
                    <a:pt x="1897471" y="233917"/>
                  </a:lnTo>
                  <a:lnTo>
                    <a:pt x="1875099" y="193848"/>
                  </a:lnTo>
                  <a:lnTo>
                    <a:pt x="1846600" y="153822"/>
                  </a:lnTo>
                  <a:lnTo>
                    <a:pt x="1220144" y="139040"/>
                  </a:lnTo>
                  <a:lnTo>
                    <a:pt x="1172096" y="137259"/>
                  </a:lnTo>
                  <a:lnTo>
                    <a:pt x="1124965" y="132247"/>
                  </a:lnTo>
                  <a:lnTo>
                    <a:pt x="1078520" y="124503"/>
                  </a:lnTo>
                  <a:lnTo>
                    <a:pt x="1032526" y="114526"/>
                  </a:lnTo>
                  <a:lnTo>
                    <a:pt x="986752" y="102815"/>
                  </a:lnTo>
                  <a:lnTo>
                    <a:pt x="940964" y="89868"/>
                  </a:lnTo>
                  <a:lnTo>
                    <a:pt x="801187" y="48597"/>
                  </a:lnTo>
                  <a:lnTo>
                    <a:pt x="753015" y="35692"/>
                  </a:lnTo>
                  <a:lnTo>
                    <a:pt x="703663" y="24045"/>
                  </a:lnTo>
                  <a:lnTo>
                    <a:pt x="652900" y="14153"/>
                  </a:lnTo>
                  <a:lnTo>
                    <a:pt x="600493" y="6516"/>
                  </a:lnTo>
                  <a:lnTo>
                    <a:pt x="546208" y="1632"/>
                  </a:lnTo>
                  <a:lnTo>
                    <a:pt x="489813" y="0"/>
                  </a:lnTo>
                  <a:close/>
                </a:path>
                <a:path w="1931035" h="329564">
                  <a:moveTo>
                    <a:pt x="1651619" y="54339"/>
                  </a:moveTo>
                  <a:lnTo>
                    <a:pt x="1611775" y="57086"/>
                  </a:lnTo>
                  <a:lnTo>
                    <a:pt x="1571732" y="64475"/>
                  </a:lnTo>
                  <a:lnTo>
                    <a:pt x="1530880" y="75232"/>
                  </a:lnTo>
                  <a:lnTo>
                    <a:pt x="1444302" y="101744"/>
                  </a:lnTo>
                  <a:lnTo>
                    <a:pt x="1397353" y="114948"/>
                  </a:lnTo>
                  <a:lnTo>
                    <a:pt x="1347149" y="126416"/>
                  </a:lnTo>
                  <a:lnTo>
                    <a:pt x="1293079" y="134872"/>
                  </a:lnTo>
                  <a:lnTo>
                    <a:pt x="1234531" y="139040"/>
                  </a:lnTo>
                  <a:lnTo>
                    <a:pt x="1832704" y="139040"/>
                  </a:lnTo>
                  <a:lnTo>
                    <a:pt x="1771223" y="86505"/>
                  </a:lnTo>
                  <a:lnTo>
                    <a:pt x="1724344" y="65519"/>
                  </a:lnTo>
                  <a:lnTo>
                    <a:pt x="1669270" y="54962"/>
                  </a:lnTo>
                  <a:lnTo>
                    <a:pt x="1651619" y="54339"/>
                  </a:lnTo>
                  <a:close/>
                </a:path>
              </a:pathLst>
            </a:custGeom>
            <a:solidFill>
              <a:srgbClr val="9CCEDF"/>
            </a:solidFill>
          </p:spPr>
          <p:txBody>
            <a:bodyPr wrap="square" lIns="0" tIns="0" rIns="0" bIns="0" rtlCol="0"/>
            <a:lstStyle/>
            <a:p>
              <a:endParaRPr/>
            </a:p>
          </p:txBody>
        </p:sp>
        <p:sp>
          <p:nvSpPr>
            <p:cNvPr id="5" name="object 5"/>
            <p:cNvSpPr/>
            <p:nvPr/>
          </p:nvSpPr>
          <p:spPr>
            <a:xfrm>
              <a:off x="5260387" y="2568527"/>
              <a:ext cx="586740" cy="719455"/>
            </a:xfrm>
            <a:custGeom>
              <a:avLst/>
              <a:gdLst/>
              <a:ahLst/>
              <a:cxnLst/>
              <a:rect l="l" t="t" r="r" b="b"/>
              <a:pathLst>
                <a:path w="586739" h="719454">
                  <a:moveTo>
                    <a:pt x="260060" y="0"/>
                  </a:moveTo>
                  <a:lnTo>
                    <a:pt x="190533" y="16520"/>
                  </a:lnTo>
                  <a:lnTo>
                    <a:pt x="149911" y="39999"/>
                  </a:lnTo>
                  <a:lnTo>
                    <a:pt x="117270" y="67512"/>
                  </a:lnTo>
                  <a:lnTo>
                    <a:pt x="91817" y="98596"/>
                  </a:lnTo>
                  <a:lnTo>
                    <a:pt x="72759" y="132788"/>
                  </a:lnTo>
                  <a:lnTo>
                    <a:pt x="59302" y="169623"/>
                  </a:lnTo>
                  <a:lnTo>
                    <a:pt x="50652" y="208638"/>
                  </a:lnTo>
                  <a:lnTo>
                    <a:pt x="46018" y="249370"/>
                  </a:lnTo>
                  <a:lnTo>
                    <a:pt x="44605" y="291355"/>
                  </a:lnTo>
                  <a:lnTo>
                    <a:pt x="45620" y="334130"/>
                  </a:lnTo>
                  <a:lnTo>
                    <a:pt x="48270" y="377229"/>
                  </a:lnTo>
                  <a:lnTo>
                    <a:pt x="51761" y="420191"/>
                  </a:lnTo>
                  <a:lnTo>
                    <a:pt x="55301" y="462552"/>
                  </a:lnTo>
                  <a:lnTo>
                    <a:pt x="58096" y="503847"/>
                  </a:lnTo>
                  <a:lnTo>
                    <a:pt x="59353" y="543613"/>
                  </a:lnTo>
                  <a:lnTo>
                    <a:pt x="58279" y="581386"/>
                  </a:lnTo>
                  <a:lnTo>
                    <a:pt x="54080" y="616704"/>
                  </a:lnTo>
                  <a:lnTo>
                    <a:pt x="45963" y="649101"/>
                  </a:lnTo>
                  <a:lnTo>
                    <a:pt x="33134" y="678116"/>
                  </a:lnTo>
                  <a:lnTo>
                    <a:pt x="6367" y="713889"/>
                  </a:lnTo>
                  <a:lnTo>
                    <a:pt x="0" y="719419"/>
                  </a:lnTo>
                  <a:lnTo>
                    <a:pt x="586343" y="719419"/>
                  </a:lnTo>
                  <a:lnTo>
                    <a:pt x="586343" y="133814"/>
                  </a:lnTo>
                  <a:lnTo>
                    <a:pt x="551409" y="108555"/>
                  </a:lnTo>
                  <a:lnTo>
                    <a:pt x="508756" y="81040"/>
                  </a:lnTo>
                  <a:lnTo>
                    <a:pt x="465709" y="56728"/>
                  </a:lnTo>
                  <a:lnTo>
                    <a:pt x="422711" y="36099"/>
                  </a:lnTo>
                  <a:lnTo>
                    <a:pt x="380205" y="19631"/>
                  </a:lnTo>
                  <a:lnTo>
                    <a:pt x="338633" y="7805"/>
                  </a:lnTo>
                  <a:lnTo>
                    <a:pt x="298437" y="1101"/>
                  </a:lnTo>
                  <a:lnTo>
                    <a:pt x="260060"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3148858" y="3067669"/>
              <a:ext cx="104668" cy="103846"/>
            </a:xfrm>
            <a:prstGeom prst="rect">
              <a:avLst/>
            </a:prstGeom>
          </p:spPr>
        </p:pic>
        <p:sp>
          <p:nvSpPr>
            <p:cNvPr id="7" name="object 7"/>
            <p:cNvSpPr/>
            <p:nvPr/>
          </p:nvSpPr>
          <p:spPr>
            <a:xfrm>
              <a:off x="4982687" y="2957404"/>
              <a:ext cx="64135" cy="63500"/>
            </a:xfrm>
            <a:custGeom>
              <a:avLst/>
              <a:gdLst/>
              <a:ahLst/>
              <a:cxnLst/>
              <a:rect l="l" t="t" r="r" b="b"/>
              <a:pathLst>
                <a:path w="64135" h="63500">
                  <a:moveTo>
                    <a:pt x="31973" y="0"/>
                  </a:moveTo>
                  <a:lnTo>
                    <a:pt x="23987" y="0"/>
                  </a:lnTo>
                  <a:lnTo>
                    <a:pt x="15971" y="3191"/>
                  </a:lnTo>
                  <a:lnTo>
                    <a:pt x="3992" y="15182"/>
                  </a:lnTo>
                  <a:lnTo>
                    <a:pt x="0" y="23170"/>
                  </a:lnTo>
                  <a:lnTo>
                    <a:pt x="792" y="31957"/>
                  </a:lnTo>
                  <a:lnTo>
                    <a:pt x="3302" y="44246"/>
                  </a:lnTo>
                  <a:lnTo>
                    <a:pt x="10085" y="54137"/>
                  </a:lnTo>
                  <a:lnTo>
                    <a:pt x="20016" y="60730"/>
                  </a:lnTo>
                  <a:lnTo>
                    <a:pt x="31973" y="63128"/>
                  </a:lnTo>
                  <a:lnTo>
                    <a:pt x="44259" y="60618"/>
                  </a:lnTo>
                  <a:lnTo>
                    <a:pt x="54231" y="53838"/>
                  </a:lnTo>
                  <a:lnTo>
                    <a:pt x="61060" y="43910"/>
                  </a:lnTo>
                  <a:lnTo>
                    <a:pt x="63916" y="31957"/>
                  </a:lnTo>
                  <a:lnTo>
                    <a:pt x="61394" y="19662"/>
                  </a:lnTo>
                  <a:lnTo>
                    <a:pt x="54528" y="9687"/>
                  </a:lnTo>
                  <a:lnTo>
                    <a:pt x="44371" y="2858"/>
                  </a:lnTo>
                  <a:lnTo>
                    <a:pt x="31973" y="0"/>
                  </a:lnTo>
                  <a:close/>
                </a:path>
              </a:pathLst>
            </a:custGeom>
            <a:solidFill>
              <a:srgbClr val="9CCEDF"/>
            </a:solidFill>
          </p:spPr>
          <p:txBody>
            <a:bodyPr wrap="square" lIns="0" tIns="0" rIns="0" bIns="0" rtlCol="0"/>
            <a:lstStyle/>
            <a:p>
              <a:endParaRPr/>
            </a:p>
          </p:txBody>
        </p:sp>
      </p:grpSp>
      <p:sp>
        <p:nvSpPr>
          <p:cNvPr id="8" name="object 8"/>
          <p:cNvSpPr/>
          <p:nvPr/>
        </p:nvSpPr>
        <p:spPr>
          <a:xfrm>
            <a:off x="5472531" y="2366104"/>
            <a:ext cx="63500" cy="63500"/>
          </a:xfrm>
          <a:custGeom>
            <a:avLst/>
            <a:gdLst/>
            <a:ahLst/>
            <a:cxnLst/>
            <a:rect l="l" t="t" r="r" b="b"/>
            <a:pathLst>
              <a:path w="63500" h="63500">
                <a:moveTo>
                  <a:pt x="31943" y="0"/>
                </a:moveTo>
                <a:lnTo>
                  <a:pt x="23957" y="0"/>
                </a:lnTo>
                <a:lnTo>
                  <a:pt x="15971" y="3191"/>
                </a:lnTo>
                <a:lnTo>
                  <a:pt x="3992" y="15182"/>
                </a:lnTo>
                <a:lnTo>
                  <a:pt x="0" y="23170"/>
                </a:lnTo>
                <a:lnTo>
                  <a:pt x="84" y="31569"/>
                </a:lnTo>
                <a:lnTo>
                  <a:pt x="2522" y="43460"/>
                </a:lnTo>
                <a:lnTo>
                  <a:pt x="9387" y="53437"/>
                </a:lnTo>
                <a:lnTo>
                  <a:pt x="19545" y="60268"/>
                </a:lnTo>
                <a:lnTo>
                  <a:pt x="31943" y="63127"/>
                </a:lnTo>
                <a:lnTo>
                  <a:pt x="44234" y="60604"/>
                </a:lnTo>
                <a:lnTo>
                  <a:pt x="54128" y="53737"/>
                </a:lnTo>
                <a:lnTo>
                  <a:pt x="60725" y="43572"/>
                </a:lnTo>
                <a:lnTo>
                  <a:pt x="62969" y="31958"/>
                </a:lnTo>
                <a:lnTo>
                  <a:pt x="62961" y="31159"/>
                </a:lnTo>
                <a:lnTo>
                  <a:pt x="60613" y="19662"/>
                </a:lnTo>
                <a:lnTo>
                  <a:pt x="53831" y="9688"/>
                </a:lnTo>
                <a:lnTo>
                  <a:pt x="43900" y="2858"/>
                </a:lnTo>
                <a:lnTo>
                  <a:pt x="31943" y="0"/>
                </a:lnTo>
                <a:close/>
              </a:path>
            </a:pathLst>
          </a:custGeom>
          <a:solidFill>
            <a:srgbClr val="2C6797"/>
          </a:solidFill>
        </p:spPr>
        <p:txBody>
          <a:bodyPr wrap="square" lIns="0" tIns="0" rIns="0" bIns="0" rtlCol="0"/>
          <a:lstStyle/>
          <a:p>
            <a:endParaRPr/>
          </a:p>
        </p:txBody>
      </p:sp>
      <p:sp>
        <p:nvSpPr>
          <p:cNvPr id="9" name="object 9"/>
          <p:cNvSpPr/>
          <p:nvPr/>
        </p:nvSpPr>
        <p:spPr>
          <a:xfrm>
            <a:off x="4721412" y="2838343"/>
            <a:ext cx="63500" cy="63500"/>
          </a:xfrm>
          <a:custGeom>
            <a:avLst/>
            <a:gdLst/>
            <a:ahLst/>
            <a:cxnLst/>
            <a:rect l="l" t="t" r="r" b="b"/>
            <a:pathLst>
              <a:path w="63500" h="63500">
                <a:moveTo>
                  <a:pt x="31181" y="0"/>
                </a:moveTo>
                <a:lnTo>
                  <a:pt x="23195" y="0"/>
                </a:lnTo>
                <a:lnTo>
                  <a:pt x="15179" y="3203"/>
                </a:lnTo>
                <a:lnTo>
                  <a:pt x="3992" y="14383"/>
                </a:lnTo>
                <a:lnTo>
                  <a:pt x="0" y="22372"/>
                </a:lnTo>
                <a:lnTo>
                  <a:pt x="0" y="31168"/>
                </a:lnTo>
                <a:lnTo>
                  <a:pt x="2510" y="43464"/>
                </a:lnTo>
                <a:lnTo>
                  <a:pt x="9292" y="53439"/>
                </a:lnTo>
                <a:lnTo>
                  <a:pt x="19223" y="60268"/>
                </a:lnTo>
                <a:lnTo>
                  <a:pt x="31181" y="63127"/>
                </a:lnTo>
                <a:lnTo>
                  <a:pt x="43467" y="60605"/>
                </a:lnTo>
                <a:lnTo>
                  <a:pt x="53439" y="53738"/>
                </a:lnTo>
                <a:lnTo>
                  <a:pt x="60267" y="43576"/>
                </a:lnTo>
                <a:lnTo>
                  <a:pt x="63124" y="31168"/>
                </a:lnTo>
                <a:lnTo>
                  <a:pt x="60601" y="18880"/>
                </a:lnTo>
                <a:lnTo>
                  <a:pt x="53736" y="8990"/>
                </a:lnTo>
                <a:lnTo>
                  <a:pt x="43578" y="2397"/>
                </a:lnTo>
                <a:lnTo>
                  <a:pt x="31181" y="0"/>
                </a:lnTo>
                <a:close/>
              </a:path>
            </a:pathLst>
          </a:custGeom>
          <a:solidFill>
            <a:srgbClr val="2C6797"/>
          </a:solidFill>
        </p:spPr>
        <p:txBody>
          <a:bodyPr wrap="square" lIns="0" tIns="0" rIns="0" bIns="0" rtlCol="0"/>
          <a:lstStyle/>
          <a:p>
            <a:endParaRPr/>
          </a:p>
        </p:txBody>
      </p:sp>
      <p:grpSp>
        <p:nvGrpSpPr>
          <p:cNvPr id="10" name="object 10"/>
          <p:cNvGrpSpPr/>
          <p:nvPr/>
        </p:nvGrpSpPr>
        <p:grpSpPr>
          <a:xfrm>
            <a:off x="1512" y="0"/>
            <a:ext cx="4105275" cy="778510"/>
            <a:chOff x="1512" y="0"/>
            <a:chExt cx="4105275" cy="778510"/>
          </a:xfrm>
        </p:grpSpPr>
        <p:sp>
          <p:nvSpPr>
            <p:cNvPr id="11" name="object 11"/>
            <p:cNvSpPr/>
            <p:nvPr/>
          </p:nvSpPr>
          <p:spPr>
            <a:xfrm>
              <a:off x="1512" y="0"/>
              <a:ext cx="4105275" cy="508634"/>
            </a:xfrm>
            <a:custGeom>
              <a:avLst/>
              <a:gdLst/>
              <a:ahLst/>
              <a:cxnLst/>
              <a:rect l="l" t="t" r="r" b="b"/>
              <a:pathLst>
                <a:path w="4105275" h="508634">
                  <a:moveTo>
                    <a:pt x="4089658" y="111861"/>
                  </a:moveTo>
                  <a:lnTo>
                    <a:pt x="252495" y="111861"/>
                  </a:lnTo>
                  <a:lnTo>
                    <a:pt x="399896" y="112931"/>
                  </a:lnTo>
                  <a:lnTo>
                    <a:pt x="547155" y="116453"/>
                  </a:lnTo>
                  <a:lnTo>
                    <a:pt x="645180" y="120398"/>
                  </a:lnTo>
                  <a:lnTo>
                    <a:pt x="743038" y="125781"/>
                  </a:lnTo>
                  <a:lnTo>
                    <a:pt x="840686" y="132745"/>
                  </a:lnTo>
                  <a:lnTo>
                    <a:pt x="938082" y="141427"/>
                  </a:lnTo>
                  <a:lnTo>
                    <a:pt x="1038682" y="152385"/>
                  </a:lnTo>
                  <a:lnTo>
                    <a:pt x="1138754" y="165222"/>
                  </a:lnTo>
                  <a:lnTo>
                    <a:pt x="1238322" y="179788"/>
                  </a:lnTo>
                  <a:lnTo>
                    <a:pt x="1337412" y="195938"/>
                  </a:lnTo>
                  <a:lnTo>
                    <a:pt x="1436047" y="213525"/>
                  </a:lnTo>
                  <a:lnTo>
                    <a:pt x="1534253" y="232399"/>
                  </a:lnTo>
                  <a:lnTo>
                    <a:pt x="1680810" y="262806"/>
                  </a:lnTo>
                  <a:lnTo>
                    <a:pt x="1874945" y="306485"/>
                  </a:lnTo>
                  <a:lnTo>
                    <a:pt x="2351293" y="422409"/>
                  </a:lnTo>
                  <a:lnTo>
                    <a:pt x="2398340" y="433257"/>
                  </a:lnTo>
                  <a:lnTo>
                    <a:pt x="2445666" y="443693"/>
                  </a:lnTo>
                  <a:lnTo>
                    <a:pt x="2493222" y="453613"/>
                  </a:lnTo>
                  <a:lnTo>
                    <a:pt x="2541045" y="462928"/>
                  </a:lnTo>
                  <a:lnTo>
                    <a:pt x="2589175" y="471554"/>
                  </a:lnTo>
                  <a:lnTo>
                    <a:pt x="2637650" y="479404"/>
                  </a:lnTo>
                  <a:lnTo>
                    <a:pt x="2685402" y="485914"/>
                  </a:lnTo>
                  <a:lnTo>
                    <a:pt x="2733351" y="491647"/>
                  </a:lnTo>
                  <a:lnTo>
                    <a:pt x="2781467" y="496575"/>
                  </a:lnTo>
                  <a:lnTo>
                    <a:pt x="2829724" y="500670"/>
                  </a:lnTo>
                  <a:lnTo>
                    <a:pt x="2878093" y="503905"/>
                  </a:lnTo>
                  <a:lnTo>
                    <a:pt x="2926546" y="506249"/>
                  </a:lnTo>
                  <a:lnTo>
                    <a:pt x="2975054" y="507677"/>
                  </a:lnTo>
                  <a:lnTo>
                    <a:pt x="3023591" y="508159"/>
                  </a:lnTo>
                  <a:lnTo>
                    <a:pt x="3039568" y="508159"/>
                  </a:lnTo>
                  <a:lnTo>
                    <a:pt x="3090096" y="507333"/>
                  </a:lnTo>
                  <a:lnTo>
                    <a:pt x="3140622" y="505472"/>
                  </a:lnTo>
                  <a:lnTo>
                    <a:pt x="3191060" y="502541"/>
                  </a:lnTo>
                  <a:lnTo>
                    <a:pt x="3241324" y="498507"/>
                  </a:lnTo>
                  <a:lnTo>
                    <a:pt x="3291326" y="493335"/>
                  </a:lnTo>
                  <a:lnTo>
                    <a:pt x="3340981" y="486991"/>
                  </a:lnTo>
                  <a:lnTo>
                    <a:pt x="3390201" y="479441"/>
                  </a:lnTo>
                  <a:lnTo>
                    <a:pt x="3438900" y="470652"/>
                  </a:lnTo>
                  <a:lnTo>
                    <a:pt x="3486991" y="460588"/>
                  </a:lnTo>
                  <a:lnTo>
                    <a:pt x="3534387" y="449215"/>
                  </a:lnTo>
                  <a:lnTo>
                    <a:pt x="3581003" y="436500"/>
                  </a:lnTo>
                  <a:lnTo>
                    <a:pt x="3626809" y="422389"/>
                  </a:lnTo>
                  <a:lnTo>
                    <a:pt x="3671544" y="406907"/>
                  </a:lnTo>
                  <a:lnTo>
                    <a:pt x="3715296" y="389961"/>
                  </a:lnTo>
                  <a:lnTo>
                    <a:pt x="3757921" y="371535"/>
                  </a:lnTo>
                  <a:lnTo>
                    <a:pt x="3804771" y="349225"/>
                  </a:lnTo>
                  <a:lnTo>
                    <a:pt x="3852765" y="323555"/>
                  </a:lnTo>
                  <a:lnTo>
                    <a:pt x="3900503" y="294891"/>
                  </a:lnTo>
                  <a:lnTo>
                    <a:pt x="3946583" y="263605"/>
                  </a:lnTo>
                  <a:lnTo>
                    <a:pt x="3989606" y="230063"/>
                  </a:lnTo>
                  <a:lnTo>
                    <a:pt x="4028170" y="194634"/>
                  </a:lnTo>
                  <a:lnTo>
                    <a:pt x="4060875" y="157686"/>
                  </a:lnTo>
                  <a:lnTo>
                    <a:pt x="4086321" y="119589"/>
                  </a:lnTo>
                  <a:lnTo>
                    <a:pt x="4089658" y="111861"/>
                  </a:lnTo>
                  <a:close/>
                </a:path>
                <a:path w="4105275" h="508634">
                  <a:moveTo>
                    <a:pt x="4055259" y="0"/>
                  </a:moveTo>
                  <a:lnTo>
                    <a:pt x="0" y="0"/>
                  </a:lnTo>
                  <a:lnTo>
                    <a:pt x="0" y="114198"/>
                  </a:lnTo>
                  <a:lnTo>
                    <a:pt x="4089658" y="111861"/>
                  </a:lnTo>
                  <a:lnTo>
                    <a:pt x="4103107" y="80711"/>
                  </a:lnTo>
                  <a:lnTo>
                    <a:pt x="4105101" y="45556"/>
                  </a:lnTo>
                  <a:lnTo>
                    <a:pt x="4088908" y="19379"/>
                  </a:lnTo>
                  <a:lnTo>
                    <a:pt x="4058261" y="879"/>
                  </a:lnTo>
                  <a:lnTo>
                    <a:pt x="4055259" y="0"/>
                  </a:lnTo>
                  <a:close/>
                </a:path>
              </a:pathLst>
            </a:custGeom>
            <a:solidFill>
              <a:srgbClr val="EFEFEF"/>
            </a:solidFill>
          </p:spPr>
          <p:txBody>
            <a:bodyPr wrap="square" lIns="0" tIns="0" rIns="0" bIns="0" rtlCol="0"/>
            <a:lstStyle/>
            <a:p>
              <a:endParaRPr/>
            </a:p>
          </p:txBody>
        </p:sp>
        <p:sp>
          <p:nvSpPr>
            <p:cNvPr id="12" name="object 12"/>
            <p:cNvSpPr/>
            <p:nvPr/>
          </p:nvSpPr>
          <p:spPr>
            <a:xfrm>
              <a:off x="1512" y="0"/>
              <a:ext cx="1778635" cy="387985"/>
            </a:xfrm>
            <a:custGeom>
              <a:avLst/>
              <a:gdLst/>
              <a:ahLst/>
              <a:cxnLst/>
              <a:rect l="l" t="t" r="r" b="b"/>
              <a:pathLst>
                <a:path w="1778635" h="387985">
                  <a:moveTo>
                    <a:pt x="1692543" y="248506"/>
                  </a:moveTo>
                  <a:lnTo>
                    <a:pt x="558533" y="248506"/>
                  </a:lnTo>
                  <a:lnTo>
                    <a:pt x="606581" y="250287"/>
                  </a:lnTo>
                  <a:lnTo>
                    <a:pt x="653711" y="255299"/>
                  </a:lnTo>
                  <a:lnTo>
                    <a:pt x="700156" y="263042"/>
                  </a:lnTo>
                  <a:lnTo>
                    <a:pt x="746149" y="273018"/>
                  </a:lnTo>
                  <a:lnTo>
                    <a:pt x="791923" y="284728"/>
                  </a:lnTo>
                  <a:lnTo>
                    <a:pt x="837711" y="297674"/>
                  </a:lnTo>
                  <a:lnTo>
                    <a:pt x="930261" y="325280"/>
                  </a:lnTo>
                  <a:lnTo>
                    <a:pt x="977488" y="338942"/>
                  </a:lnTo>
                  <a:lnTo>
                    <a:pt x="1025662" y="351846"/>
                  </a:lnTo>
                  <a:lnTo>
                    <a:pt x="1075015" y="363493"/>
                  </a:lnTo>
                  <a:lnTo>
                    <a:pt x="1125779" y="373384"/>
                  </a:lnTo>
                  <a:lnTo>
                    <a:pt x="1178188" y="381021"/>
                  </a:lnTo>
                  <a:lnTo>
                    <a:pt x="1232475" y="385905"/>
                  </a:lnTo>
                  <a:lnTo>
                    <a:pt x="1288873" y="387537"/>
                  </a:lnTo>
                  <a:lnTo>
                    <a:pt x="1322282" y="386926"/>
                  </a:lnTo>
                  <a:lnTo>
                    <a:pt x="1391797" y="381810"/>
                  </a:lnTo>
                  <a:lnTo>
                    <a:pt x="1480961" y="365841"/>
                  </a:lnTo>
                  <a:lnTo>
                    <a:pt x="1532196" y="349078"/>
                  </a:lnTo>
                  <a:lnTo>
                    <a:pt x="1580794" y="327454"/>
                  </a:lnTo>
                  <a:lnTo>
                    <a:pt x="1625941" y="301559"/>
                  </a:lnTo>
                  <a:lnTo>
                    <a:pt x="1666820" y="271982"/>
                  </a:lnTo>
                  <a:lnTo>
                    <a:pt x="1692543" y="248506"/>
                  </a:lnTo>
                  <a:close/>
                </a:path>
                <a:path w="1778635" h="387985">
                  <a:moveTo>
                    <a:pt x="1764819" y="0"/>
                  </a:moveTo>
                  <a:lnTo>
                    <a:pt x="0" y="0"/>
                  </a:lnTo>
                  <a:lnTo>
                    <a:pt x="0" y="295768"/>
                  </a:lnTo>
                  <a:lnTo>
                    <a:pt x="53542" y="322015"/>
                  </a:lnTo>
                  <a:lnTo>
                    <a:pt x="108937" y="332582"/>
                  </a:lnTo>
                  <a:lnTo>
                    <a:pt x="127051" y="333207"/>
                  </a:lnTo>
                  <a:lnTo>
                    <a:pt x="166899" y="330460"/>
                  </a:lnTo>
                  <a:lnTo>
                    <a:pt x="206944" y="323069"/>
                  </a:lnTo>
                  <a:lnTo>
                    <a:pt x="247798" y="312311"/>
                  </a:lnTo>
                  <a:lnTo>
                    <a:pt x="334377" y="285798"/>
                  </a:lnTo>
                  <a:lnTo>
                    <a:pt x="381326" y="272594"/>
                  </a:lnTo>
                  <a:lnTo>
                    <a:pt x="431530" y="261126"/>
                  </a:lnTo>
                  <a:lnTo>
                    <a:pt x="485601" y="252672"/>
                  </a:lnTo>
                  <a:lnTo>
                    <a:pt x="544149" y="248506"/>
                  </a:lnTo>
                  <a:lnTo>
                    <a:pt x="1692543" y="248506"/>
                  </a:lnTo>
                  <a:lnTo>
                    <a:pt x="1702618" y="239311"/>
                  </a:lnTo>
                  <a:lnTo>
                    <a:pt x="1732519" y="204137"/>
                  </a:lnTo>
                  <a:lnTo>
                    <a:pt x="1755707" y="167049"/>
                  </a:lnTo>
                  <a:lnTo>
                    <a:pt x="1771368" y="128637"/>
                  </a:lnTo>
                  <a:lnTo>
                    <a:pt x="1778102" y="92618"/>
                  </a:lnTo>
                  <a:lnTo>
                    <a:pt x="1778102" y="62655"/>
                  </a:lnTo>
                  <a:lnTo>
                    <a:pt x="1777916" y="54119"/>
                  </a:lnTo>
                  <a:lnTo>
                    <a:pt x="1770572" y="15978"/>
                  </a:lnTo>
                  <a:lnTo>
                    <a:pt x="1764819" y="0"/>
                  </a:lnTo>
                  <a:close/>
                </a:path>
              </a:pathLst>
            </a:custGeom>
            <a:solidFill>
              <a:srgbClr val="9CCEDF"/>
            </a:solidFill>
          </p:spPr>
          <p:txBody>
            <a:bodyPr wrap="square" lIns="0" tIns="0" rIns="0" bIns="0" rtlCol="0"/>
            <a:lstStyle/>
            <a:p>
              <a:endParaRPr/>
            </a:p>
          </p:txBody>
        </p:sp>
        <p:sp>
          <p:nvSpPr>
            <p:cNvPr id="13" name="object 13"/>
            <p:cNvSpPr/>
            <p:nvPr/>
          </p:nvSpPr>
          <p:spPr>
            <a:xfrm>
              <a:off x="1512" y="0"/>
              <a:ext cx="518159" cy="778510"/>
            </a:xfrm>
            <a:custGeom>
              <a:avLst/>
              <a:gdLst/>
              <a:ahLst/>
              <a:cxnLst/>
              <a:rect l="l" t="t" r="r" b="b"/>
              <a:pathLst>
                <a:path w="518159" h="778510">
                  <a:moveTo>
                    <a:pt x="517967" y="0"/>
                  </a:moveTo>
                  <a:lnTo>
                    <a:pt x="0" y="0"/>
                  </a:lnTo>
                  <a:lnTo>
                    <a:pt x="0" y="739082"/>
                  </a:lnTo>
                  <a:lnTo>
                    <a:pt x="48408" y="758374"/>
                  </a:lnTo>
                  <a:lnTo>
                    <a:pt x="89991" y="770201"/>
                  </a:lnTo>
                  <a:lnTo>
                    <a:pt x="130193" y="776905"/>
                  </a:lnTo>
                  <a:lnTo>
                    <a:pt x="168573" y="778008"/>
                  </a:lnTo>
                  <a:lnTo>
                    <a:pt x="204689" y="773028"/>
                  </a:lnTo>
                  <a:lnTo>
                    <a:pt x="278724" y="738007"/>
                  </a:lnTo>
                  <a:lnTo>
                    <a:pt x="311367" y="710493"/>
                  </a:lnTo>
                  <a:lnTo>
                    <a:pt x="336821" y="679407"/>
                  </a:lnTo>
                  <a:lnTo>
                    <a:pt x="355881" y="645214"/>
                  </a:lnTo>
                  <a:lnTo>
                    <a:pt x="369340" y="608377"/>
                  </a:lnTo>
                  <a:lnTo>
                    <a:pt x="377990" y="569360"/>
                  </a:lnTo>
                  <a:lnTo>
                    <a:pt x="382625" y="528626"/>
                  </a:lnTo>
                  <a:lnTo>
                    <a:pt x="384039" y="486640"/>
                  </a:lnTo>
                  <a:lnTo>
                    <a:pt x="383025" y="443865"/>
                  </a:lnTo>
                  <a:lnTo>
                    <a:pt x="380376" y="400764"/>
                  </a:lnTo>
                  <a:lnTo>
                    <a:pt x="376885" y="357802"/>
                  </a:lnTo>
                  <a:lnTo>
                    <a:pt x="373345" y="315441"/>
                  </a:lnTo>
                  <a:lnTo>
                    <a:pt x="370551" y="274146"/>
                  </a:lnTo>
                  <a:lnTo>
                    <a:pt x="369294" y="234380"/>
                  </a:lnTo>
                  <a:lnTo>
                    <a:pt x="370369" y="196607"/>
                  </a:lnTo>
                  <a:lnTo>
                    <a:pt x="374568" y="161291"/>
                  </a:lnTo>
                  <a:lnTo>
                    <a:pt x="395514" y="99882"/>
                  </a:lnTo>
                  <a:lnTo>
                    <a:pt x="422079" y="64103"/>
                  </a:lnTo>
                  <a:lnTo>
                    <a:pt x="454913" y="35442"/>
                  </a:lnTo>
                  <a:lnTo>
                    <a:pt x="492357" y="12261"/>
                  </a:lnTo>
                  <a:lnTo>
                    <a:pt x="517967" y="0"/>
                  </a:lnTo>
                  <a:close/>
                </a:path>
              </a:pathLst>
            </a:custGeom>
            <a:solidFill>
              <a:srgbClr val="2C6797"/>
            </a:solidFill>
          </p:spPr>
          <p:txBody>
            <a:bodyPr wrap="square" lIns="0" tIns="0" rIns="0" bIns="0" rtlCol="0"/>
            <a:lstStyle/>
            <a:p>
              <a:endParaRPr/>
            </a:p>
          </p:txBody>
        </p:sp>
        <p:sp>
          <p:nvSpPr>
            <p:cNvPr id="14" name="object 14"/>
            <p:cNvSpPr/>
            <p:nvPr/>
          </p:nvSpPr>
          <p:spPr>
            <a:xfrm>
              <a:off x="567248" y="388333"/>
              <a:ext cx="63500" cy="62865"/>
            </a:xfrm>
            <a:custGeom>
              <a:avLst/>
              <a:gdLst/>
              <a:ahLst/>
              <a:cxnLst/>
              <a:rect l="l" t="t" r="r" b="b"/>
              <a:pathLst>
                <a:path w="63500" h="62865">
                  <a:moveTo>
                    <a:pt x="31946" y="0"/>
                  </a:moveTo>
                  <a:lnTo>
                    <a:pt x="23957" y="0"/>
                  </a:lnTo>
                  <a:lnTo>
                    <a:pt x="15968" y="3203"/>
                  </a:lnTo>
                  <a:lnTo>
                    <a:pt x="9585" y="8799"/>
                  </a:lnTo>
                  <a:lnTo>
                    <a:pt x="3989" y="14383"/>
                  </a:lnTo>
                  <a:lnTo>
                    <a:pt x="0" y="22372"/>
                  </a:lnTo>
                  <a:lnTo>
                    <a:pt x="798" y="31159"/>
                  </a:lnTo>
                  <a:lnTo>
                    <a:pt x="3306" y="43446"/>
                  </a:lnTo>
                  <a:lnTo>
                    <a:pt x="10081" y="53333"/>
                  </a:lnTo>
                  <a:lnTo>
                    <a:pt x="20001" y="59923"/>
                  </a:lnTo>
                  <a:lnTo>
                    <a:pt x="31946" y="62319"/>
                  </a:lnTo>
                  <a:lnTo>
                    <a:pt x="44229" y="59809"/>
                  </a:lnTo>
                  <a:lnTo>
                    <a:pt x="54116" y="53030"/>
                  </a:lnTo>
                  <a:lnTo>
                    <a:pt x="60708" y="43105"/>
                  </a:lnTo>
                  <a:lnTo>
                    <a:pt x="63105" y="31159"/>
                  </a:lnTo>
                  <a:lnTo>
                    <a:pt x="60596" y="18876"/>
                  </a:lnTo>
                  <a:lnTo>
                    <a:pt x="53817" y="8989"/>
                  </a:lnTo>
                  <a:lnTo>
                    <a:pt x="43892" y="2397"/>
                  </a:lnTo>
                  <a:lnTo>
                    <a:pt x="31946" y="0"/>
                  </a:lnTo>
                  <a:close/>
                </a:path>
              </a:pathLst>
            </a:custGeom>
            <a:solidFill>
              <a:srgbClr val="9CCEDF"/>
            </a:solidFill>
          </p:spPr>
          <p:txBody>
            <a:bodyPr wrap="square" lIns="0" tIns="0" rIns="0" bIns="0" rtlCol="0"/>
            <a:lstStyle/>
            <a:p>
              <a:endParaRPr/>
            </a:p>
          </p:txBody>
        </p:sp>
        <p:pic>
          <p:nvPicPr>
            <p:cNvPr id="15" name="object 15"/>
            <p:cNvPicPr/>
            <p:nvPr/>
          </p:nvPicPr>
          <p:blipFill>
            <a:blip r:embed="rId3" cstate="print"/>
            <a:stretch>
              <a:fillRect/>
            </a:stretch>
          </p:blipFill>
          <p:spPr>
            <a:xfrm>
              <a:off x="1584435" y="425897"/>
              <a:ext cx="104656" cy="104643"/>
            </a:xfrm>
            <a:prstGeom prst="rect">
              <a:avLst/>
            </a:prstGeom>
          </p:spPr>
        </p:pic>
      </p:grpSp>
      <p:sp>
        <p:nvSpPr>
          <p:cNvPr id="16" name="object 16"/>
          <p:cNvSpPr/>
          <p:nvPr/>
        </p:nvSpPr>
        <p:spPr>
          <a:xfrm>
            <a:off x="54256" y="917317"/>
            <a:ext cx="63500" cy="63500"/>
          </a:xfrm>
          <a:custGeom>
            <a:avLst/>
            <a:gdLst/>
            <a:ahLst/>
            <a:cxnLst/>
            <a:rect l="l" t="t" r="r" b="b"/>
            <a:pathLst>
              <a:path w="63500" h="63500">
                <a:moveTo>
                  <a:pt x="31956" y="0"/>
                </a:moveTo>
                <a:lnTo>
                  <a:pt x="23967" y="0"/>
                </a:lnTo>
                <a:lnTo>
                  <a:pt x="15978" y="3191"/>
                </a:lnTo>
                <a:lnTo>
                  <a:pt x="3988" y="15179"/>
                </a:lnTo>
                <a:lnTo>
                  <a:pt x="0" y="23170"/>
                </a:lnTo>
                <a:lnTo>
                  <a:pt x="0" y="31955"/>
                </a:lnTo>
                <a:lnTo>
                  <a:pt x="2521" y="44243"/>
                </a:lnTo>
                <a:lnTo>
                  <a:pt x="9388" y="54130"/>
                </a:lnTo>
                <a:lnTo>
                  <a:pt x="19549" y="60719"/>
                </a:lnTo>
                <a:lnTo>
                  <a:pt x="31956" y="63114"/>
                </a:lnTo>
                <a:lnTo>
                  <a:pt x="44238" y="60605"/>
                </a:lnTo>
                <a:lnTo>
                  <a:pt x="54125" y="53826"/>
                </a:lnTo>
                <a:lnTo>
                  <a:pt x="60717" y="43901"/>
                </a:lnTo>
                <a:lnTo>
                  <a:pt x="63114" y="31955"/>
                </a:lnTo>
                <a:lnTo>
                  <a:pt x="60605" y="19661"/>
                </a:lnTo>
                <a:lnTo>
                  <a:pt x="53826" y="9687"/>
                </a:lnTo>
                <a:lnTo>
                  <a:pt x="43902" y="2858"/>
                </a:lnTo>
                <a:lnTo>
                  <a:pt x="31956" y="0"/>
                </a:lnTo>
                <a:close/>
              </a:path>
            </a:pathLst>
          </a:custGeom>
          <a:solidFill>
            <a:srgbClr val="2C6797"/>
          </a:solidFill>
        </p:spPr>
        <p:txBody>
          <a:bodyPr wrap="square" lIns="0" tIns="0" rIns="0" bIns="0" rtlCol="0"/>
          <a:lstStyle/>
          <a:p>
            <a:endParaRPr/>
          </a:p>
        </p:txBody>
      </p:sp>
      <p:sp>
        <p:nvSpPr>
          <p:cNvPr id="17" name="object 17"/>
          <p:cNvSpPr txBox="1">
            <a:spLocks noGrp="1"/>
          </p:cNvSpPr>
          <p:nvPr>
            <p:ph type="title"/>
          </p:nvPr>
        </p:nvSpPr>
        <p:spPr>
          <a:xfrm>
            <a:off x="1695512" y="355060"/>
            <a:ext cx="3061335" cy="262251"/>
          </a:xfrm>
          <a:prstGeom prst="rect">
            <a:avLst/>
          </a:prstGeom>
        </p:spPr>
        <p:txBody>
          <a:bodyPr vert="horz" wrap="square" lIns="0" tIns="15875" rIns="0" bIns="0" rtlCol="0">
            <a:spAutoFit/>
          </a:bodyPr>
          <a:lstStyle/>
          <a:p>
            <a:pPr marL="12700">
              <a:lnSpc>
                <a:spcPct val="100000"/>
              </a:lnSpc>
              <a:spcBef>
                <a:spcPts val="125"/>
              </a:spcBef>
            </a:pPr>
            <a:r>
              <a:rPr lang="en-IN" sz="1600" u="sng" dirty="0"/>
              <a:t>IMPORTING LIBRARIES</a:t>
            </a:r>
            <a:endParaRPr lang="en-US" sz="1100" u="sng" dirty="0">
              <a:latin typeface="Lucida Sans Unicode"/>
              <a:cs typeface="Lucida Sans Unicode"/>
            </a:endParaRPr>
          </a:p>
        </p:txBody>
      </p:sp>
      <p:sp>
        <p:nvSpPr>
          <p:cNvPr id="29" name="TextBox 28">
            <a:extLst>
              <a:ext uri="{FF2B5EF4-FFF2-40B4-BE49-F238E27FC236}">
                <a16:creationId xmlns:a16="http://schemas.microsoft.com/office/drawing/2014/main" id="{7BD0EA2C-00FC-C414-0E4C-32193341F3C5}"/>
              </a:ext>
            </a:extLst>
          </p:cNvPr>
          <p:cNvSpPr txBox="1"/>
          <p:nvPr/>
        </p:nvSpPr>
        <p:spPr>
          <a:xfrm>
            <a:off x="92356" y="765071"/>
            <a:ext cx="5654394" cy="523220"/>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dirty="0">
                <a:latin typeface="Tahoma" panose="020B0604030504040204" pitchFamily="34" charset="0"/>
                <a:ea typeface="Tahoma" panose="020B0604030504040204" pitchFamily="34" charset="0"/>
                <a:cs typeface="Tahoma" panose="020B0604030504040204" pitchFamily="34" charset="0"/>
              </a:rPr>
              <a:t>The required libraries are installed in your Python environment to facilitate data preprocessing, model development, and evaluation</a:t>
            </a:r>
            <a:endParaRPr kumimoji="0" lang="en-US" sz="1400" b="0" i="0" u="none" strike="noStrike" kern="0" cap="none" spc="0" normalizeH="0" baseline="0" noProof="0" dirty="0">
              <a:ln>
                <a:noFill/>
              </a:ln>
              <a:solidFill>
                <a:srgbClr val="133754"/>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9" name="Picture 18">
            <a:extLst>
              <a:ext uri="{FF2B5EF4-FFF2-40B4-BE49-F238E27FC236}">
                <a16:creationId xmlns:a16="http://schemas.microsoft.com/office/drawing/2014/main" id="{65425022-103A-46C2-C3FC-46FBC9A2C5A2}"/>
              </a:ext>
            </a:extLst>
          </p:cNvPr>
          <p:cNvPicPr>
            <a:picLocks noChangeAspect="1"/>
          </p:cNvPicPr>
          <p:nvPr/>
        </p:nvPicPr>
        <p:blipFill rotWithShape="1">
          <a:blip r:embed="rId4">
            <a:extLst>
              <a:ext uri="{28A0092B-C50C-407E-A947-70E740481C1C}">
                <a14:useLocalDpi xmlns:a14="http://schemas.microsoft.com/office/drawing/2010/main" val="0"/>
              </a:ext>
            </a:extLst>
          </a:blip>
          <a:srcRect l="11446" t="7965"/>
          <a:stretch/>
        </p:blipFill>
        <p:spPr>
          <a:xfrm>
            <a:off x="644949" y="1334182"/>
            <a:ext cx="4564802" cy="1190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7455" y="0"/>
            <a:ext cx="1789795" cy="974725"/>
            <a:chOff x="4057455" y="0"/>
            <a:chExt cx="1789795" cy="974725"/>
          </a:xfrm>
        </p:grpSpPr>
        <p:sp>
          <p:nvSpPr>
            <p:cNvPr id="3" name="object 3"/>
            <p:cNvSpPr/>
            <p:nvPr/>
          </p:nvSpPr>
          <p:spPr>
            <a:xfrm>
              <a:off x="4057455" y="0"/>
              <a:ext cx="1789430" cy="974725"/>
            </a:xfrm>
            <a:custGeom>
              <a:avLst/>
              <a:gdLst/>
              <a:ahLst/>
              <a:cxnLst/>
              <a:rect l="l" t="t" r="r" b="b"/>
              <a:pathLst>
                <a:path w="1789429" h="974725">
                  <a:moveTo>
                    <a:pt x="1789293" y="340400"/>
                  </a:moveTo>
                  <a:lnTo>
                    <a:pt x="1165871" y="340400"/>
                  </a:lnTo>
                  <a:lnTo>
                    <a:pt x="1191113" y="341898"/>
                  </a:lnTo>
                  <a:lnTo>
                    <a:pt x="1216205" y="346392"/>
                  </a:lnTo>
                  <a:lnTo>
                    <a:pt x="1264138" y="364367"/>
                  </a:lnTo>
                  <a:lnTo>
                    <a:pt x="1303872" y="393153"/>
                  </a:lnTo>
                  <a:lnTo>
                    <a:pt x="1334465" y="428814"/>
                  </a:lnTo>
                  <a:lnTo>
                    <a:pt x="1357864" y="469905"/>
                  </a:lnTo>
                  <a:lnTo>
                    <a:pt x="1376019" y="514987"/>
                  </a:lnTo>
                  <a:lnTo>
                    <a:pt x="1390878" y="562615"/>
                  </a:lnTo>
                  <a:lnTo>
                    <a:pt x="1404389" y="611348"/>
                  </a:lnTo>
                  <a:lnTo>
                    <a:pt x="1418500" y="659744"/>
                  </a:lnTo>
                  <a:lnTo>
                    <a:pt x="1435161" y="706361"/>
                  </a:lnTo>
                  <a:lnTo>
                    <a:pt x="1456773" y="749590"/>
                  </a:lnTo>
                  <a:lnTo>
                    <a:pt x="1483031" y="789938"/>
                  </a:lnTo>
                  <a:lnTo>
                    <a:pt x="1513595" y="827159"/>
                  </a:lnTo>
                  <a:lnTo>
                    <a:pt x="1548124" y="861010"/>
                  </a:lnTo>
                  <a:lnTo>
                    <a:pt x="1586277" y="891245"/>
                  </a:lnTo>
                  <a:lnTo>
                    <a:pt x="1627714" y="917621"/>
                  </a:lnTo>
                  <a:lnTo>
                    <a:pt x="1672094" y="939892"/>
                  </a:lnTo>
                  <a:lnTo>
                    <a:pt x="1719076" y="957814"/>
                  </a:lnTo>
                  <a:lnTo>
                    <a:pt x="1768320" y="971143"/>
                  </a:lnTo>
                  <a:lnTo>
                    <a:pt x="1789293" y="974623"/>
                  </a:lnTo>
                  <a:lnTo>
                    <a:pt x="1789293" y="340400"/>
                  </a:lnTo>
                  <a:close/>
                </a:path>
                <a:path w="1789429" h="974725">
                  <a:moveTo>
                    <a:pt x="1789293" y="0"/>
                  </a:moveTo>
                  <a:lnTo>
                    <a:pt x="0" y="0"/>
                  </a:lnTo>
                  <a:lnTo>
                    <a:pt x="42761" y="21957"/>
                  </a:lnTo>
                  <a:lnTo>
                    <a:pt x="84448" y="48234"/>
                  </a:lnTo>
                  <a:lnTo>
                    <a:pt x="123289" y="77963"/>
                  </a:lnTo>
                  <a:lnTo>
                    <a:pt x="159055" y="111069"/>
                  </a:lnTo>
                  <a:lnTo>
                    <a:pt x="201285" y="163383"/>
                  </a:lnTo>
                  <a:lnTo>
                    <a:pt x="222684" y="195827"/>
                  </a:lnTo>
                  <a:lnTo>
                    <a:pt x="244713" y="231297"/>
                  </a:lnTo>
                  <a:lnTo>
                    <a:pt x="267703" y="268920"/>
                  </a:lnTo>
                  <a:lnTo>
                    <a:pt x="291986" y="307821"/>
                  </a:lnTo>
                  <a:lnTo>
                    <a:pt x="317892" y="347128"/>
                  </a:lnTo>
                  <a:lnTo>
                    <a:pt x="345752" y="385966"/>
                  </a:lnTo>
                  <a:lnTo>
                    <a:pt x="375898" y="423462"/>
                  </a:lnTo>
                  <a:lnTo>
                    <a:pt x="408659" y="458742"/>
                  </a:lnTo>
                  <a:lnTo>
                    <a:pt x="444368" y="490932"/>
                  </a:lnTo>
                  <a:lnTo>
                    <a:pt x="483356" y="519158"/>
                  </a:lnTo>
                  <a:lnTo>
                    <a:pt x="525952" y="542547"/>
                  </a:lnTo>
                  <a:lnTo>
                    <a:pt x="572489" y="560226"/>
                  </a:lnTo>
                  <a:lnTo>
                    <a:pt x="623296" y="571320"/>
                  </a:lnTo>
                  <a:lnTo>
                    <a:pt x="661671" y="573715"/>
                  </a:lnTo>
                  <a:lnTo>
                    <a:pt x="714625" y="569000"/>
                  </a:lnTo>
                  <a:lnTo>
                    <a:pt x="765826" y="556034"/>
                  </a:lnTo>
                  <a:lnTo>
                    <a:pt x="814861" y="536586"/>
                  </a:lnTo>
                  <a:lnTo>
                    <a:pt x="861318" y="512426"/>
                  </a:lnTo>
                  <a:lnTo>
                    <a:pt x="904783" y="485322"/>
                  </a:lnTo>
                  <a:lnTo>
                    <a:pt x="944843" y="457044"/>
                  </a:lnTo>
                  <a:lnTo>
                    <a:pt x="981087" y="429361"/>
                  </a:lnTo>
                  <a:lnTo>
                    <a:pt x="1013101" y="404041"/>
                  </a:lnTo>
                  <a:lnTo>
                    <a:pt x="1040472" y="382854"/>
                  </a:lnTo>
                  <a:lnTo>
                    <a:pt x="1086978" y="355568"/>
                  </a:lnTo>
                  <a:lnTo>
                    <a:pt x="1138971" y="342060"/>
                  </a:lnTo>
                  <a:lnTo>
                    <a:pt x="1165871" y="340400"/>
                  </a:lnTo>
                  <a:lnTo>
                    <a:pt x="1789293" y="340400"/>
                  </a:lnTo>
                  <a:lnTo>
                    <a:pt x="1789293" y="0"/>
                  </a:lnTo>
                  <a:close/>
                </a:path>
              </a:pathLst>
            </a:custGeom>
            <a:solidFill>
              <a:srgbClr val="EFEFEF"/>
            </a:solidFill>
          </p:spPr>
          <p:txBody>
            <a:bodyPr wrap="square" lIns="0" tIns="0" rIns="0" bIns="0" rtlCol="0"/>
            <a:lstStyle/>
            <a:p>
              <a:endParaRPr dirty="0"/>
            </a:p>
          </p:txBody>
        </p:sp>
        <p:sp>
          <p:nvSpPr>
            <p:cNvPr id="4" name="object 4"/>
            <p:cNvSpPr/>
            <p:nvPr/>
          </p:nvSpPr>
          <p:spPr>
            <a:xfrm>
              <a:off x="4472275" y="0"/>
              <a:ext cx="1374775" cy="614680"/>
            </a:xfrm>
            <a:custGeom>
              <a:avLst/>
              <a:gdLst/>
              <a:ahLst/>
              <a:cxnLst/>
              <a:rect l="l" t="t" r="r" b="b"/>
              <a:pathLst>
                <a:path w="1374775" h="614680">
                  <a:moveTo>
                    <a:pt x="1374480" y="164591"/>
                  </a:moveTo>
                  <a:lnTo>
                    <a:pt x="585636" y="164591"/>
                  </a:lnTo>
                  <a:lnTo>
                    <a:pt x="616923" y="165390"/>
                  </a:lnTo>
                  <a:lnTo>
                    <a:pt x="648364" y="167986"/>
                  </a:lnTo>
                  <a:lnTo>
                    <a:pt x="711091" y="179771"/>
                  </a:lnTo>
                  <a:lnTo>
                    <a:pt x="749939" y="193505"/>
                  </a:lnTo>
                  <a:lnTo>
                    <a:pt x="807251" y="233378"/>
                  </a:lnTo>
                  <a:lnTo>
                    <a:pt x="846958" y="286634"/>
                  </a:lnTo>
                  <a:lnTo>
                    <a:pt x="880546" y="349483"/>
                  </a:lnTo>
                  <a:lnTo>
                    <a:pt x="898636" y="383321"/>
                  </a:lnTo>
                  <a:lnTo>
                    <a:pt x="919505" y="418137"/>
                  </a:lnTo>
                  <a:lnTo>
                    <a:pt x="944587" y="453456"/>
                  </a:lnTo>
                  <a:lnTo>
                    <a:pt x="975319" y="488806"/>
                  </a:lnTo>
                  <a:lnTo>
                    <a:pt x="1013138" y="523712"/>
                  </a:lnTo>
                  <a:lnTo>
                    <a:pt x="1059478" y="557701"/>
                  </a:lnTo>
                  <a:lnTo>
                    <a:pt x="1107638" y="584095"/>
                  </a:lnTo>
                  <a:lnTo>
                    <a:pt x="1155947" y="601649"/>
                  </a:lnTo>
                  <a:lnTo>
                    <a:pt x="1203959" y="611412"/>
                  </a:lnTo>
                  <a:lnTo>
                    <a:pt x="1248986" y="614290"/>
                  </a:lnTo>
                  <a:lnTo>
                    <a:pt x="1252764" y="614290"/>
                  </a:lnTo>
                  <a:lnTo>
                    <a:pt x="1324816" y="607571"/>
                  </a:lnTo>
                  <a:lnTo>
                    <a:pt x="1374480" y="594739"/>
                  </a:lnTo>
                  <a:lnTo>
                    <a:pt x="1374480" y="164591"/>
                  </a:lnTo>
                  <a:close/>
                </a:path>
                <a:path w="1374775" h="614680">
                  <a:moveTo>
                    <a:pt x="1374480" y="0"/>
                  </a:moveTo>
                  <a:lnTo>
                    <a:pt x="0" y="0"/>
                  </a:lnTo>
                  <a:lnTo>
                    <a:pt x="5103" y="13416"/>
                  </a:lnTo>
                  <a:lnTo>
                    <a:pt x="30561" y="62761"/>
                  </a:lnTo>
                  <a:lnTo>
                    <a:pt x="58577" y="102604"/>
                  </a:lnTo>
                  <a:lnTo>
                    <a:pt x="88980" y="133847"/>
                  </a:lnTo>
                  <a:lnTo>
                    <a:pt x="121599" y="157390"/>
                  </a:lnTo>
                  <a:lnTo>
                    <a:pt x="156263" y="174133"/>
                  </a:lnTo>
                  <a:lnTo>
                    <a:pt x="192800" y="184977"/>
                  </a:lnTo>
                  <a:lnTo>
                    <a:pt x="231039" y="190824"/>
                  </a:lnTo>
                  <a:lnTo>
                    <a:pt x="270808" y="192572"/>
                  </a:lnTo>
                  <a:lnTo>
                    <a:pt x="320428" y="190499"/>
                  </a:lnTo>
                  <a:lnTo>
                    <a:pt x="371605" y="185318"/>
                  </a:lnTo>
                  <a:lnTo>
                    <a:pt x="477381" y="171846"/>
                  </a:lnTo>
                  <a:lnTo>
                    <a:pt x="531355" y="166664"/>
                  </a:lnTo>
                  <a:lnTo>
                    <a:pt x="585636" y="164591"/>
                  </a:lnTo>
                  <a:lnTo>
                    <a:pt x="1374480" y="164591"/>
                  </a:lnTo>
                  <a:lnTo>
                    <a:pt x="1374480" y="0"/>
                  </a:lnTo>
                  <a:close/>
                </a:path>
              </a:pathLst>
            </a:custGeom>
            <a:solidFill>
              <a:srgbClr val="9CCEDF"/>
            </a:solidFill>
          </p:spPr>
          <p:txBody>
            <a:bodyPr wrap="square" lIns="0" tIns="0" rIns="0" bIns="0" rtlCol="0"/>
            <a:lstStyle/>
            <a:p>
              <a:endParaRPr/>
            </a:p>
          </p:txBody>
        </p:sp>
        <p:sp>
          <p:nvSpPr>
            <p:cNvPr id="5" name="object 5"/>
            <p:cNvSpPr/>
            <p:nvPr/>
          </p:nvSpPr>
          <p:spPr>
            <a:xfrm>
              <a:off x="5120175" y="0"/>
              <a:ext cx="727075" cy="318770"/>
            </a:xfrm>
            <a:custGeom>
              <a:avLst/>
              <a:gdLst/>
              <a:ahLst/>
              <a:cxnLst/>
              <a:rect l="l" t="t" r="r" b="b"/>
              <a:pathLst>
                <a:path w="727075" h="318770">
                  <a:moveTo>
                    <a:pt x="726561" y="0"/>
                  </a:moveTo>
                  <a:lnTo>
                    <a:pt x="3277" y="0"/>
                  </a:lnTo>
                  <a:lnTo>
                    <a:pt x="0" y="36402"/>
                  </a:lnTo>
                  <a:lnTo>
                    <a:pt x="2476" y="79095"/>
                  </a:lnTo>
                  <a:lnTo>
                    <a:pt x="14637" y="128172"/>
                  </a:lnTo>
                  <a:lnTo>
                    <a:pt x="36389" y="174496"/>
                  </a:lnTo>
                  <a:lnTo>
                    <a:pt x="66164" y="216685"/>
                  </a:lnTo>
                  <a:lnTo>
                    <a:pt x="102397" y="253353"/>
                  </a:lnTo>
                  <a:lnTo>
                    <a:pt x="143522" y="283117"/>
                  </a:lnTo>
                  <a:lnTo>
                    <a:pt x="187973" y="304593"/>
                  </a:lnTo>
                  <a:lnTo>
                    <a:pt x="234185" y="316397"/>
                  </a:lnTo>
                  <a:lnTo>
                    <a:pt x="254383" y="318491"/>
                  </a:lnTo>
                  <a:lnTo>
                    <a:pt x="310494" y="318491"/>
                  </a:lnTo>
                  <a:lnTo>
                    <a:pt x="367570" y="309867"/>
                  </a:lnTo>
                  <a:lnTo>
                    <a:pt x="413819" y="296044"/>
                  </a:lnTo>
                  <a:lnTo>
                    <a:pt x="457452" y="277964"/>
                  </a:lnTo>
                  <a:lnTo>
                    <a:pt x="499077" y="257070"/>
                  </a:lnTo>
                  <a:lnTo>
                    <a:pt x="578742" y="212611"/>
                  </a:lnTo>
                  <a:lnTo>
                    <a:pt x="617997" y="191931"/>
                  </a:lnTo>
                  <a:lnTo>
                    <a:pt x="657680" y="174209"/>
                  </a:lnTo>
                  <a:lnTo>
                    <a:pt x="698399" y="160886"/>
                  </a:lnTo>
                  <a:lnTo>
                    <a:pt x="726561" y="155913"/>
                  </a:lnTo>
                  <a:lnTo>
                    <a:pt x="726561"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4618451" y="293251"/>
              <a:ext cx="104637" cy="103845"/>
            </a:xfrm>
            <a:prstGeom prst="rect">
              <a:avLst/>
            </a:prstGeom>
          </p:spPr>
        </p:pic>
        <p:sp>
          <p:nvSpPr>
            <p:cNvPr id="7" name="object 7"/>
            <p:cNvSpPr/>
            <p:nvPr/>
          </p:nvSpPr>
          <p:spPr>
            <a:xfrm>
              <a:off x="5228112" y="445876"/>
              <a:ext cx="63500" cy="63500"/>
            </a:xfrm>
            <a:custGeom>
              <a:avLst/>
              <a:gdLst/>
              <a:ahLst/>
              <a:cxnLst/>
              <a:rect l="l" t="t" r="r" b="b"/>
              <a:pathLst>
                <a:path w="63500" h="63500">
                  <a:moveTo>
                    <a:pt x="31973" y="0"/>
                  </a:moveTo>
                  <a:lnTo>
                    <a:pt x="792" y="31159"/>
                  </a:lnTo>
                  <a:lnTo>
                    <a:pt x="0" y="39947"/>
                  </a:lnTo>
                  <a:lnTo>
                    <a:pt x="3992" y="47935"/>
                  </a:lnTo>
                  <a:lnTo>
                    <a:pt x="15971" y="59923"/>
                  </a:lnTo>
                  <a:lnTo>
                    <a:pt x="23987" y="63114"/>
                  </a:lnTo>
                  <a:lnTo>
                    <a:pt x="31973" y="63114"/>
                  </a:lnTo>
                  <a:lnTo>
                    <a:pt x="43913" y="60256"/>
                  </a:lnTo>
                  <a:lnTo>
                    <a:pt x="53835" y="53427"/>
                  </a:lnTo>
                  <a:lnTo>
                    <a:pt x="60614" y="43453"/>
                  </a:lnTo>
                  <a:lnTo>
                    <a:pt x="63124" y="31159"/>
                  </a:lnTo>
                  <a:lnTo>
                    <a:pt x="60725" y="19213"/>
                  </a:lnTo>
                  <a:lnTo>
                    <a:pt x="54132" y="9288"/>
                  </a:lnTo>
                  <a:lnTo>
                    <a:pt x="44247" y="2509"/>
                  </a:lnTo>
                  <a:lnTo>
                    <a:pt x="31973" y="0"/>
                  </a:lnTo>
                  <a:close/>
                </a:path>
              </a:pathLst>
            </a:custGeom>
            <a:solidFill>
              <a:srgbClr val="9CCEDF"/>
            </a:solidFill>
          </p:spPr>
          <p:txBody>
            <a:bodyPr wrap="square" lIns="0" tIns="0" rIns="0" bIns="0" rtlCol="0"/>
            <a:lstStyle/>
            <a:p>
              <a:endParaRPr/>
            </a:p>
          </p:txBody>
        </p:sp>
      </p:grpSp>
      <p:sp>
        <p:nvSpPr>
          <p:cNvPr id="21" name="object 21"/>
          <p:cNvSpPr txBox="1">
            <a:spLocks noGrp="1"/>
          </p:cNvSpPr>
          <p:nvPr>
            <p:ph type="title"/>
          </p:nvPr>
        </p:nvSpPr>
        <p:spPr>
          <a:xfrm>
            <a:off x="1346865" y="188645"/>
            <a:ext cx="2503180" cy="313055"/>
          </a:xfrm>
          <a:prstGeom prst="rect">
            <a:avLst/>
          </a:prstGeom>
        </p:spPr>
        <p:txBody>
          <a:bodyPr vert="horz" wrap="square" lIns="0" tIns="17145" rIns="0" bIns="0" rtlCol="0">
            <a:spAutoFit/>
          </a:bodyPr>
          <a:lstStyle/>
          <a:p>
            <a:pPr marL="469900">
              <a:lnSpc>
                <a:spcPct val="100000"/>
              </a:lnSpc>
              <a:spcBef>
                <a:spcPts val="135"/>
              </a:spcBef>
            </a:pPr>
            <a:r>
              <a:rPr lang="en-IN" dirty="0"/>
              <a:t>LOADING THE DATA</a:t>
            </a:r>
            <a:endParaRPr spc="110" dirty="0"/>
          </a:p>
        </p:txBody>
      </p:sp>
      <p:sp>
        <p:nvSpPr>
          <p:cNvPr id="30" name="object 30"/>
          <p:cNvSpPr txBox="1"/>
          <p:nvPr/>
        </p:nvSpPr>
        <p:spPr>
          <a:xfrm>
            <a:off x="3126957" y="2474449"/>
            <a:ext cx="2127250" cy="205826"/>
          </a:xfrm>
          <a:prstGeom prst="rect">
            <a:avLst/>
          </a:prstGeom>
        </p:spPr>
        <p:txBody>
          <a:bodyPr vert="horz" wrap="square" lIns="0" tIns="13335" rIns="0" bIns="0" rtlCol="0">
            <a:spAutoFit/>
          </a:bodyPr>
          <a:lstStyle/>
          <a:p>
            <a:pPr marL="12700">
              <a:lnSpc>
                <a:spcPct val="100000"/>
              </a:lnSpc>
              <a:spcBef>
                <a:spcPts val="105"/>
              </a:spcBef>
              <a:tabLst>
                <a:tab pos="594995" algn="l"/>
                <a:tab pos="1156970" algn="l"/>
                <a:tab pos="1727200" algn="l"/>
              </a:tabLst>
            </a:pPr>
            <a:endParaRPr lang="en-US" sz="1250" b="1" spc="75" dirty="0">
              <a:solidFill>
                <a:srgbClr val="133754"/>
              </a:solidFill>
              <a:latin typeface="Calibri"/>
              <a:cs typeface="Calibri"/>
            </a:endParaRPr>
          </a:p>
        </p:txBody>
      </p:sp>
      <p:sp>
        <p:nvSpPr>
          <p:cNvPr id="37" name="TextBox 36">
            <a:extLst>
              <a:ext uri="{FF2B5EF4-FFF2-40B4-BE49-F238E27FC236}">
                <a16:creationId xmlns:a16="http://schemas.microsoft.com/office/drawing/2014/main" id="{A1B5C859-4273-899E-CF3E-CD40C75380FC}"/>
              </a:ext>
            </a:extLst>
          </p:cNvPr>
          <p:cNvSpPr txBox="1"/>
          <p:nvPr/>
        </p:nvSpPr>
        <p:spPr>
          <a:xfrm>
            <a:off x="222250" y="632291"/>
            <a:ext cx="5410200" cy="1169551"/>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The '</a:t>
            </a:r>
            <a:r>
              <a:rPr lang="en-US" sz="1400" dirty="0" err="1">
                <a:latin typeface="Tahoma" panose="020B0604030504040204" pitchFamily="34" charset="0"/>
                <a:ea typeface="Tahoma" panose="020B0604030504040204" pitchFamily="34" charset="0"/>
                <a:cs typeface="Tahoma" panose="020B0604030504040204" pitchFamily="34" charset="0"/>
              </a:rPr>
              <a:t>read_csv</a:t>
            </a:r>
            <a:r>
              <a:rPr lang="en-US" sz="1400" dirty="0">
                <a:latin typeface="Tahoma" panose="020B0604030504040204" pitchFamily="34" charset="0"/>
                <a:ea typeface="Tahoma" panose="020B0604030504040204" pitchFamily="34" charset="0"/>
                <a:cs typeface="Tahoma" panose="020B0604030504040204" pitchFamily="34" charset="0"/>
              </a:rPr>
              <a:t>' function from the Pandas library is utilized to read the data from the CSV file. The resulting </a:t>
            </a:r>
            <a:r>
              <a:rPr lang="en-US" sz="1400" dirty="0" err="1">
                <a:latin typeface="Tahoma" panose="020B0604030504040204" pitchFamily="34" charset="0"/>
                <a:ea typeface="Tahoma" panose="020B0604030504040204" pitchFamily="34" charset="0"/>
                <a:cs typeface="Tahoma" panose="020B0604030504040204" pitchFamily="34" charset="0"/>
              </a:rPr>
              <a:t>DataFrame</a:t>
            </a:r>
            <a:r>
              <a:rPr lang="en-US" sz="1400" dirty="0">
                <a:latin typeface="Tahoma" panose="020B0604030504040204" pitchFamily="34" charset="0"/>
                <a:ea typeface="Tahoma" panose="020B0604030504040204" pitchFamily="34" charset="0"/>
                <a:cs typeface="Tahoma" panose="020B0604030504040204" pitchFamily="34" charset="0"/>
              </a:rPr>
              <a:t>, named '</a:t>
            </a:r>
            <a:r>
              <a:rPr lang="en-US" sz="1400" dirty="0" err="1">
                <a:latin typeface="Tahoma" panose="020B0604030504040204" pitchFamily="34" charset="0"/>
                <a:ea typeface="Tahoma" panose="020B0604030504040204" pitchFamily="34" charset="0"/>
                <a:cs typeface="Tahoma" panose="020B0604030504040204" pitchFamily="34" charset="0"/>
              </a:rPr>
              <a:t>df</a:t>
            </a:r>
            <a:r>
              <a:rPr lang="en-US" sz="1400" dirty="0">
                <a:latin typeface="Tahoma" panose="020B0604030504040204" pitchFamily="34" charset="0"/>
                <a:ea typeface="Tahoma" panose="020B0604030504040204" pitchFamily="34" charset="0"/>
                <a:cs typeface="Tahoma" panose="020B0604030504040204" pitchFamily="34" charset="0"/>
              </a:rPr>
              <a:t>' , serves as the structured representation of the dataset. This step is fundamental for subsequent data manipulation, preprocessing, and exploration.</a:t>
            </a:r>
            <a:endParaRPr lang="en-IN" sz="1400" dirty="0">
              <a:latin typeface="Tahoma" panose="020B0604030504040204" pitchFamily="34" charset="0"/>
              <a:ea typeface="Tahoma" panose="020B0604030504040204" pitchFamily="34" charset="0"/>
              <a:cs typeface="Tahoma" panose="020B0604030504040204" pitchFamily="34" charset="0"/>
            </a:endParaRPr>
          </a:p>
        </p:txBody>
      </p:sp>
      <p:pic>
        <p:nvPicPr>
          <p:cNvPr id="39" name="Picture 38">
            <a:extLst>
              <a:ext uri="{FF2B5EF4-FFF2-40B4-BE49-F238E27FC236}">
                <a16:creationId xmlns:a16="http://schemas.microsoft.com/office/drawing/2014/main" id="{F3141C50-D152-A299-1B56-44726A40A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07" y="1972468"/>
            <a:ext cx="5454143" cy="394904"/>
          </a:xfrm>
          <a:prstGeom prst="rect">
            <a:avLst/>
          </a:prstGeom>
        </p:spPr>
      </p:pic>
    </p:spTree>
    <p:extLst>
      <p:ext uri="{BB962C8B-B14F-4D97-AF65-F5344CB8AC3E}">
        <p14:creationId xmlns:p14="http://schemas.microsoft.com/office/powerpoint/2010/main" val="22277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39031" y="0"/>
            <a:ext cx="1708150" cy="734060"/>
            <a:chOff x="4139031" y="0"/>
            <a:chExt cx="1708150" cy="734060"/>
          </a:xfrm>
        </p:grpSpPr>
        <p:sp>
          <p:nvSpPr>
            <p:cNvPr id="3" name="object 3"/>
            <p:cNvSpPr/>
            <p:nvPr/>
          </p:nvSpPr>
          <p:spPr>
            <a:xfrm>
              <a:off x="4139031" y="0"/>
              <a:ext cx="1708150" cy="674370"/>
            </a:xfrm>
            <a:custGeom>
              <a:avLst/>
              <a:gdLst/>
              <a:ahLst/>
              <a:cxnLst/>
              <a:rect l="l" t="t" r="r" b="b"/>
              <a:pathLst>
                <a:path w="1708150" h="674370">
                  <a:moveTo>
                    <a:pt x="1707715" y="526346"/>
                  </a:moveTo>
                  <a:lnTo>
                    <a:pt x="1231521" y="526346"/>
                  </a:lnTo>
                  <a:lnTo>
                    <a:pt x="1278344" y="527677"/>
                  </a:lnTo>
                  <a:lnTo>
                    <a:pt x="1325605" y="532162"/>
                  </a:lnTo>
                  <a:lnTo>
                    <a:pt x="1335206" y="533756"/>
                  </a:lnTo>
                  <a:lnTo>
                    <a:pt x="1340784" y="534567"/>
                  </a:lnTo>
                  <a:lnTo>
                    <a:pt x="1399098" y="546377"/>
                  </a:lnTo>
                  <a:lnTo>
                    <a:pt x="1452694" y="561936"/>
                  </a:lnTo>
                  <a:lnTo>
                    <a:pt x="1502225" y="580200"/>
                  </a:lnTo>
                  <a:lnTo>
                    <a:pt x="1548397" y="600150"/>
                  </a:lnTo>
                  <a:lnTo>
                    <a:pt x="1591696" y="620660"/>
                  </a:lnTo>
                  <a:lnTo>
                    <a:pt x="1632939" y="640765"/>
                  </a:lnTo>
                  <a:lnTo>
                    <a:pt x="1672725" y="659394"/>
                  </a:lnTo>
                  <a:lnTo>
                    <a:pt x="1707715" y="673853"/>
                  </a:lnTo>
                  <a:lnTo>
                    <a:pt x="1707715" y="526346"/>
                  </a:lnTo>
                  <a:close/>
                </a:path>
                <a:path w="1708150" h="674370">
                  <a:moveTo>
                    <a:pt x="1063176" y="0"/>
                  </a:moveTo>
                  <a:lnTo>
                    <a:pt x="65536" y="0"/>
                  </a:lnTo>
                  <a:lnTo>
                    <a:pt x="58393" y="9069"/>
                  </a:lnTo>
                  <a:lnTo>
                    <a:pt x="34431" y="49014"/>
                  </a:lnTo>
                  <a:lnTo>
                    <a:pt x="16802" y="89136"/>
                  </a:lnTo>
                  <a:lnTo>
                    <a:pt x="5371" y="128311"/>
                  </a:lnTo>
                  <a:lnTo>
                    <a:pt x="0" y="165414"/>
                  </a:lnTo>
                  <a:lnTo>
                    <a:pt x="1034" y="205268"/>
                  </a:lnTo>
                  <a:lnTo>
                    <a:pt x="8630" y="245417"/>
                  </a:lnTo>
                  <a:lnTo>
                    <a:pt x="22324" y="285389"/>
                  </a:lnTo>
                  <a:lnTo>
                    <a:pt x="41653" y="324712"/>
                  </a:lnTo>
                  <a:lnTo>
                    <a:pt x="66154" y="362914"/>
                  </a:lnTo>
                  <a:lnTo>
                    <a:pt x="95364" y="399524"/>
                  </a:lnTo>
                  <a:lnTo>
                    <a:pt x="128819" y="434070"/>
                  </a:lnTo>
                  <a:lnTo>
                    <a:pt x="166057" y="466081"/>
                  </a:lnTo>
                  <a:lnTo>
                    <a:pt x="206614" y="495084"/>
                  </a:lnTo>
                  <a:lnTo>
                    <a:pt x="250027" y="520608"/>
                  </a:lnTo>
                  <a:lnTo>
                    <a:pt x="295834" y="542181"/>
                  </a:lnTo>
                  <a:lnTo>
                    <a:pt x="343570" y="559332"/>
                  </a:lnTo>
                  <a:lnTo>
                    <a:pt x="382684" y="570293"/>
                  </a:lnTo>
                  <a:lnTo>
                    <a:pt x="420978" y="579308"/>
                  </a:lnTo>
                  <a:lnTo>
                    <a:pt x="458523" y="586527"/>
                  </a:lnTo>
                  <a:lnTo>
                    <a:pt x="550878" y="597775"/>
                  </a:lnTo>
                  <a:lnTo>
                    <a:pt x="604900" y="600150"/>
                  </a:lnTo>
                  <a:lnTo>
                    <a:pt x="657582" y="599653"/>
                  </a:lnTo>
                  <a:lnTo>
                    <a:pt x="709052" y="596715"/>
                  </a:lnTo>
                  <a:lnTo>
                    <a:pt x="759437" y="591766"/>
                  </a:lnTo>
                  <a:lnTo>
                    <a:pt x="808864" y="585237"/>
                  </a:lnTo>
                  <a:lnTo>
                    <a:pt x="857460" y="577557"/>
                  </a:lnTo>
                  <a:lnTo>
                    <a:pt x="1046066" y="543941"/>
                  </a:lnTo>
                  <a:lnTo>
                    <a:pt x="1092408" y="536964"/>
                  </a:lnTo>
                  <a:lnTo>
                    <a:pt x="1138680" y="531420"/>
                  </a:lnTo>
                  <a:lnTo>
                    <a:pt x="1185008" y="527736"/>
                  </a:lnTo>
                  <a:lnTo>
                    <a:pt x="1231521" y="526346"/>
                  </a:lnTo>
                  <a:lnTo>
                    <a:pt x="1707715" y="526346"/>
                  </a:lnTo>
                  <a:lnTo>
                    <a:pt x="1707715" y="160421"/>
                  </a:lnTo>
                  <a:lnTo>
                    <a:pt x="1615761" y="140896"/>
                  </a:lnTo>
                  <a:lnTo>
                    <a:pt x="1516571" y="118297"/>
                  </a:lnTo>
                  <a:lnTo>
                    <a:pt x="1368313" y="81977"/>
                  </a:lnTo>
                  <a:lnTo>
                    <a:pt x="1171485" y="29982"/>
                  </a:lnTo>
                  <a:lnTo>
                    <a:pt x="1063176" y="0"/>
                  </a:lnTo>
                  <a:close/>
                </a:path>
              </a:pathLst>
            </a:custGeom>
            <a:solidFill>
              <a:srgbClr val="EFEFEF"/>
            </a:solidFill>
          </p:spPr>
          <p:txBody>
            <a:bodyPr wrap="square" lIns="0" tIns="0" rIns="0" bIns="0" rtlCol="0"/>
            <a:lstStyle/>
            <a:p>
              <a:endParaRPr/>
            </a:p>
          </p:txBody>
        </p:sp>
        <p:pic>
          <p:nvPicPr>
            <p:cNvPr id="4" name="object 4"/>
            <p:cNvPicPr/>
            <p:nvPr/>
          </p:nvPicPr>
          <p:blipFill>
            <a:blip r:embed="rId2" cstate="print"/>
            <a:stretch>
              <a:fillRect/>
            </a:stretch>
          </p:blipFill>
          <p:spPr>
            <a:xfrm>
              <a:off x="5336803" y="629649"/>
              <a:ext cx="103814" cy="103845"/>
            </a:xfrm>
            <a:prstGeom prst="rect">
              <a:avLst/>
            </a:prstGeom>
          </p:spPr>
        </p:pic>
      </p:grpSp>
      <p:sp>
        <p:nvSpPr>
          <p:cNvPr id="5" name="object 5"/>
          <p:cNvSpPr/>
          <p:nvPr/>
        </p:nvSpPr>
        <p:spPr>
          <a:xfrm>
            <a:off x="5740298" y="846999"/>
            <a:ext cx="63500" cy="63500"/>
          </a:xfrm>
          <a:custGeom>
            <a:avLst/>
            <a:gdLst/>
            <a:ahLst/>
            <a:cxnLst/>
            <a:rect l="l" t="t" r="r" b="b"/>
            <a:pathLst>
              <a:path w="63500" h="63500">
                <a:moveTo>
                  <a:pt x="31973" y="0"/>
                </a:moveTo>
                <a:lnTo>
                  <a:pt x="23987" y="0"/>
                </a:lnTo>
                <a:lnTo>
                  <a:pt x="16001" y="3191"/>
                </a:lnTo>
                <a:lnTo>
                  <a:pt x="4023" y="15179"/>
                </a:lnTo>
                <a:lnTo>
                  <a:pt x="0" y="23167"/>
                </a:lnTo>
                <a:lnTo>
                  <a:pt x="0" y="31955"/>
                </a:lnTo>
                <a:lnTo>
                  <a:pt x="2522" y="44245"/>
                </a:lnTo>
                <a:lnTo>
                  <a:pt x="9391" y="54136"/>
                </a:lnTo>
                <a:lnTo>
                  <a:pt x="19558" y="60729"/>
                </a:lnTo>
                <a:lnTo>
                  <a:pt x="31973" y="63127"/>
                </a:lnTo>
                <a:lnTo>
                  <a:pt x="44265" y="60617"/>
                </a:lnTo>
                <a:lnTo>
                  <a:pt x="54159" y="53836"/>
                </a:lnTo>
                <a:lnTo>
                  <a:pt x="60755" y="43908"/>
                </a:lnTo>
                <a:lnTo>
                  <a:pt x="63154" y="31955"/>
                </a:lnTo>
                <a:lnTo>
                  <a:pt x="60644" y="19659"/>
                </a:lnTo>
                <a:lnTo>
                  <a:pt x="53861" y="9685"/>
                </a:lnTo>
                <a:lnTo>
                  <a:pt x="43930" y="2857"/>
                </a:lnTo>
                <a:lnTo>
                  <a:pt x="31973" y="0"/>
                </a:lnTo>
                <a:close/>
              </a:path>
            </a:pathLst>
          </a:custGeom>
          <a:solidFill>
            <a:srgbClr val="2C6797"/>
          </a:solidFill>
        </p:spPr>
        <p:txBody>
          <a:bodyPr wrap="square" lIns="0" tIns="0" rIns="0" bIns="0" rtlCol="0"/>
          <a:lstStyle/>
          <a:p>
            <a:endParaRPr/>
          </a:p>
        </p:txBody>
      </p:sp>
      <p:sp>
        <p:nvSpPr>
          <p:cNvPr id="6" name="object 6"/>
          <p:cNvSpPr/>
          <p:nvPr/>
        </p:nvSpPr>
        <p:spPr>
          <a:xfrm>
            <a:off x="3987972" y="120670"/>
            <a:ext cx="63500" cy="63500"/>
          </a:xfrm>
          <a:custGeom>
            <a:avLst/>
            <a:gdLst/>
            <a:ahLst/>
            <a:cxnLst/>
            <a:rect l="l" t="t" r="r" b="b"/>
            <a:pathLst>
              <a:path w="63500" h="63500">
                <a:moveTo>
                  <a:pt x="31973" y="0"/>
                </a:moveTo>
                <a:lnTo>
                  <a:pt x="23987" y="0"/>
                </a:lnTo>
                <a:lnTo>
                  <a:pt x="16001" y="3169"/>
                </a:lnTo>
                <a:lnTo>
                  <a:pt x="9601" y="8778"/>
                </a:lnTo>
                <a:lnTo>
                  <a:pt x="4023" y="14356"/>
                </a:lnTo>
                <a:lnTo>
                  <a:pt x="0" y="22372"/>
                </a:lnTo>
                <a:lnTo>
                  <a:pt x="0" y="31150"/>
                </a:lnTo>
                <a:lnTo>
                  <a:pt x="2522" y="43454"/>
                </a:lnTo>
                <a:lnTo>
                  <a:pt x="9391" y="53435"/>
                </a:lnTo>
                <a:lnTo>
                  <a:pt x="19558" y="60267"/>
                </a:lnTo>
                <a:lnTo>
                  <a:pt x="31973" y="63124"/>
                </a:lnTo>
                <a:lnTo>
                  <a:pt x="44265" y="60601"/>
                </a:lnTo>
                <a:lnTo>
                  <a:pt x="54159" y="53732"/>
                </a:lnTo>
                <a:lnTo>
                  <a:pt x="60755" y="43565"/>
                </a:lnTo>
                <a:lnTo>
                  <a:pt x="63154" y="31150"/>
                </a:lnTo>
                <a:lnTo>
                  <a:pt x="60644" y="18863"/>
                </a:lnTo>
                <a:lnTo>
                  <a:pt x="53861" y="8980"/>
                </a:lnTo>
                <a:lnTo>
                  <a:pt x="43930" y="2394"/>
                </a:lnTo>
                <a:lnTo>
                  <a:pt x="31973" y="0"/>
                </a:lnTo>
                <a:close/>
              </a:path>
            </a:pathLst>
          </a:custGeom>
          <a:solidFill>
            <a:srgbClr val="9CCEDF"/>
          </a:solidFill>
        </p:spPr>
        <p:txBody>
          <a:bodyPr wrap="square" lIns="0" tIns="0" rIns="0" bIns="0" rtlCol="0"/>
          <a:lstStyle/>
          <a:p>
            <a:endParaRPr/>
          </a:p>
        </p:txBody>
      </p:sp>
      <p:grpSp>
        <p:nvGrpSpPr>
          <p:cNvPr id="7" name="object 7"/>
          <p:cNvGrpSpPr/>
          <p:nvPr/>
        </p:nvGrpSpPr>
        <p:grpSpPr>
          <a:xfrm>
            <a:off x="4520945" y="0"/>
            <a:ext cx="1325880" cy="457834"/>
            <a:chOff x="4520945" y="0"/>
            <a:chExt cx="1325880" cy="457834"/>
          </a:xfrm>
        </p:grpSpPr>
        <p:sp>
          <p:nvSpPr>
            <p:cNvPr id="8" name="object 8"/>
            <p:cNvSpPr/>
            <p:nvPr/>
          </p:nvSpPr>
          <p:spPr>
            <a:xfrm>
              <a:off x="4520945" y="344387"/>
              <a:ext cx="63500" cy="63500"/>
            </a:xfrm>
            <a:custGeom>
              <a:avLst/>
              <a:gdLst/>
              <a:ahLst/>
              <a:cxnLst/>
              <a:rect l="l" t="t" r="r" b="b"/>
              <a:pathLst>
                <a:path w="63500" h="63500">
                  <a:moveTo>
                    <a:pt x="31973" y="0"/>
                  </a:moveTo>
                  <a:lnTo>
                    <a:pt x="23987" y="0"/>
                  </a:lnTo>
                  <a:lnTo>
                    <a:pt x="16001" y="3203"/>
                  </a:lnTo>
                  <a:lnTo>
                    <a:pt x="4023" y="15182"/>
                  </a:lnTo>
                  <a:lnTo>
                    <a:pt x="0" y="23183"/>
                  </a:lnTo>
                  <a:lnTo>
                    <a:pt x="0" y="31970"/>
                  </a:lnTo>
                  <a:lnTo>
                    <a:pt x="2522" y="44251"/>
                  </a:lnTo>
                  <a:lnTo>
                    <a:pt x="9391" y="54138"/>
                  </a:lnTo>
                  <a:lnTo>
                    <a:pt x="19558" y="60729"/>
                  </a:lnTo>
                  <a:lnTo>
                    <a:pt x="31973" y="63127"/>
                  </a:lnTo>
                  <a:lnTo>
                    <a:pt x="44260" y="60617"/>
                  </a:lnTo>
                  <a:lnTo>
                    <a:pt x="54143" y="53838"/>
                  </a:lnTo>
                  <a:lnTo>
                    <a:pt x="60729" y="43914"/>
                  </a:lnTo>
                  <a:lnTo>
                    <a:pt x="63124" y="31970"/>
                  </a:lnTo>
                  <a:lnTo>
                    <a:pt x="60618" y="19667"/>
                  </a:lnTo>
                  <a:lnTo>
                    <a:pt x="53846" y="9689"/>
                  </a:lnTo>
                  <a:lnTo>
                    <a:pt x="43925" y="2859"/>
                  </a:lnTo>
                  <a:lnTo>
                    <a:pt x="31973" y="0"/>
                  </a:lnTo>
                  <a:close/>
                </a:path>
              </a:pathLst>
            </a:custGeom>
            <a:solidFill>
              <a:srgbClr val="133754"/>
            </a:solidFill>
          </p:spPr>
          <p:txBody>
            <a:bodyPr wrap="square" lIns="0" tIns="0" rIns="0" bIns="0" rtlCol="0"/>
            <a:lstStyle/>
            <a:p>
              <a:endParaRPr/>
            </a:p>
          </p:txBody>
        </p:sp>
        <p:sp>
          <p:nvSpPr>
            <p:cNvPr id="9" name="object 9"/>
            <p:cNvSpPr/>
            <p:nvPr/>
          </p:nvSpPr>
          <p:spPr>
            <a:xfrm>
              <a:off x="4584940" y="0"/>
              <a:ext cx="1262380" cy="457834"/>
            </a:xfrm>
            <a:custGeom>
              <a:avLst/>
              <a:gdLst/>
              <a:ahLst/>
              <a:cxnLst/>
              <a:rect l="l" t="t" r="r" b="b"/>
              <a:pathLst>
                <a:path w="1262379" h="457834">
                  <a:moveTo>
                    <a:pt x="1261787" y="0"/>
                  </a:moveTo>
                  <a:lnTo>
                    <a:pt x="0" y="0"/>
                  </a:lnTo>
                  <a:lnTo>
                    <a:pt x="12582" y="34799"/>
                  </a:lnTo>
                  <a:lnTo>
                    <a:pt x="22217" y="79499"/>
                  </a:lnTo>
                  <a:lnTo>
                    <a:pt x="30504" y="122999"/>
                  </a:lnTo>
                  <a:lnTo>
                    <a:pt x="51284" y="177417"/>
                  </a:lnTo>
                  <a:lnTo>
                    <a:pt x="94148" y="227764"/>
                  </a:lnTo>
                  <a:lnTo>
                    <a:pt x="124714" y="255768"/>
                  </a:lnTo>
                  <a:lnTo>
                    <a:pt x="160752" y="284638"/>
                  </a:lnTo>
                  <a:lnTo>
                    <a:pt x="201798" y="313609"/>
                  </a:lnTo>
                  <a:lnTo>
                    <a:pt x="247389" y="341914"/>
                  </a:lnTo>
                  <a:lnTo>
                    <a:pt x="297063" y="368788"/>
                  </a:lnTo>
                  <a:lnTo>
                    <a:pt x="350356" y="393464"/>
                  </a:lnTo>
                  <a:lnTo>
                    <a:pt x="406804" y="415177"/>
                  </a:lnTo>
                  <a:lnTo>
                    <a:pt x="465946" y="433161"/>
                  </a:lnTo>
                  <a:lnTo>
                    <a:pt x="527317" y="446650"/>
                  </a:lnTo>
                  <a:lnTo>
                    <a:pt x="593325" y="455236"/>
                  </a:lnTo>
                  <a:lnTo>
                    <a:pt x="655150" y="457830"/>
                  </a:lnTo>
                  <a:lnTo>
                    <a:pt x="713127" y="455584"/>
                  </a:lnTo>
                  <a:lnTo>
                    <a:pt x="767992" y="449562"/>
                  </a:lnTo>
                  <a:lnTo>
                    <a:pt x="820129" y="440844"/>
                  </a:lnTo>
                  <a:lnTo>
                    <a:pt x="869918" y="430508"/>
                  </a:lnTo>
                  <a:lnTo>
                    <a:pt x="963982" y="409297"/>
                  </a:lnTo>
                  <a:lnTo>
                    <a:pt x="1009020" y="400579"/>
                  </a:lnTo>
                  <a:lnTo>
                    <a:pt x="1053239" y="394558"/>
                  </a:lnTo>
                  <a:lnTo>
                    <a:pt x="1097018" y="392311"/>
                  </a:lnTo>
                  <a:lnTo>
                    <a:pt x="1261787" y="392311"/>
                  </a:lnTo>
                  <a:lnTo>
                    <a:pt x="1261787" y="0"/>
                  </a:lnTo>
                  <a:close/>
                </a:path>
                <a:path w="1262379" h="457834">
                  <a:moveTo>
                    <a:pt x="1261787" y="392311"/>
                  </a:moveTo>
                  <a:lnTo>
                    <a:pt x="1097018" y="392311"/>
                  </a:lnTo>
                  <a:lnTo>
                    <a:pt x="1112604" y="392622"/>
                  </a:lnTo>
                  <a:lnTo>
                    <a:pt x="1128272" y="393608"/>
                  </a:lnTo>
                  <a:lnTo>
                    <a:pt x="1191177" y="405723"/>
                  </a:lnTo>
                  <a:lnTo>
                    <a:pt x="1236442" y="429458"/>
                  </a:lnTo>
                  <a:lnTo>
                    <a:pt x="1261787" y="453664"/>
                  </a:lnTo>
                  <a:lnTo>
                    <a:pt x="1261787" y="392311"/>
                  </a:lnTo>
                  <a:close/>
                </a:path>
              </a:pathLst>
            </a:custGeom>
            <a:solidFill>
              <a:srgbClr val="9CCEDF"/>
            </a:solidFill>
          </p:spPr>
          <p:txBody>
            <a:bodyPr wrap="square" lIns="0" tIns="0" rIns="0" bIns="0" rtlCol="0"/>
            <a:lstStyle/>
            <a:p>
              <a:endParaRPr/>
            </a:p>
          </p:txBody>
        </p:sp>
        <p:sp>
          <p:nvSpPr>
            <p:cNvPr id="10" name="object 10"/>
            <p:cNvSpPr/>
            <p:nvPr/>
          </p:nvSpPr>
          <p:spPr>
            <a:xfrm>
              <a:off x="4914076" y="0"/>
              <a:ext cx="932815" cy="363855"/>
            </a:xfrm>
            <a:custGeom>
              <a:avLst/>
              <a:gdLst/>
              <a:ahLst/>
              <a:cxnLst/>
              <a:rect l="l" t="t" r="r" b="b"/>
              <a:pathLst>
                <a:path w="932814" h="363855">
                  <a:moveTo>
                    <a:pt x="932651" y="0"/>
                  </a:moveTo>
                  <a:lnTo>
                    <a:pt x="30845" y="0"/>
                  </a:lnTo>
                  <a:lnTo>
                    <a:pt x="29481" y="2084"/>
                  </a:lnTo>
                  <a:lnTo>
                    <a:pt x="11410" y="44820"/>
                  </a:lnTo>
                  <a:lnTo>
                    <a:pt x="1769" y="86491"/>
                  </a:lnTo>
                  <a:lnTo>
                    <a:pt x="0" y="124632"/>
                  </a:lnTo>
                  <a:lnTo>
                    <a:pt x="8650" y="169163"/>
                  </a:lnTo>
                  <a:lnTo>
                    <a:pt x="28092" y="212115"/>
                  </a:lnTo>
                  <a:lnTo>
                    <a:pt x="56786" y="252105"/>
                  </a:lnTo>
                  <a:lnTo>
                    <a:pt x="93197" y="287749"/>
                  </a:lnTo>
                  <a:lnTo>
                    <a:pt x="135787" y="317662"/>
                  </a:lnTo>
                  <a:lnTo>
                    <a:pt x="183018" y="340460"/>
                  </a:lnTo>
                  <a:lnTo>
                    <a:pt x="233354" y="354759"/>
                  </a:lnTo>
                  <a:lnTo>
                    <a:pt x="280888" y="361554"/>
                  </a:lnTo>
                  <a:lnTo>
                    <a:pt x="326044" y="363556"/>
                  </a:lnTo>
                  <a:lnTo>
                    <a:pt x="381885" y="360423"/>
                  </a:lnTo>
                  <a:lnTo>
                    <a:pt x="434711" y="351921"/>
                  </a:lnTo>
                  <a:lnTo>
                    <a:pt x="485056" y="339392"/>
                  </a:lnTo>
                  <a:lnTo>
                    <a:pt x="533450" y="324177"/>
                  </a:lnTo>
                  <a:lnTo>
                    <a:pt x="626517" y="291064"/>
                  </a:lnTo>
                  <a:lnTo>
                    <a:pt x="672253" y="275849"/>
                  </a:lnTo>
                  <a:lnTo>
                    <a:pt x="718167" y="263320"/>
                  </a:lnTo>
                  <a:lnTo>
                    <a:pt x="764791" y="254817"/>
                  </a:lnTo>
                  <a:lnTo>
                    <a:pt x="812657" y="251685"/>
                  </a:lnTo>
                  <a:lnTo>
                    <a:pt x="932651" y="251685"/>
                  </a:lnTo>
                  <a:lnTo>
                    <a:pt x="932651" y="0"/>
                  </a:lnTo>
                  <a:close/>
                </a:path>
                <a:path w="932814" h="363855">
                  <a:moveTo>
                    <a:pt x="932651" y="251685"/>
                  </a:moveTo>
                  <a:lnTo>
                    <a:pt x="822228" y="251685"/>
                  </a:lnTo>
                  <a:lnTo>
                    <a:pt x="879728" y="258106"/>
                  </a:lnTo>
                  <a:lnTo>
                    <a:pt x="930903" y="271074"/>
                  </a:lnTo>
                  <a:lnTo>
                    <a:pt x="932651" y="271681"/>
                  </a:lnTo>
                  <a:lnTo>
                    <a:pt x="932651" y="251685"/>
                  </a:lnTo>
                  <a:close/>
                </a:path>
              </a:pathLst>
            </a:custGeom>
            <a:solidFill>
              <a:srgbClr val="133754"/>
            </a:solidFill>
          </p:spPr>
          <p:txBody>
            <a:bodyPr wrap="square" lIns="0" tIns="0" rIns="0" bIns="0" rtlCol="0"/>
            <a:lstStyle/>
            <a:p>
              <a:endParaRPr/>
            </a:p>
          </p:txBody>
        </p:sp>
      </p:grpSp>
      <p:grpSp>
        <p:nvGrpSpPr>
          <p:cNvPr id="11" name="object 11"/>
          <p:cNvGrpSpPr/>
          <p:nvPr/>
        </p:nvGrpSpPr>
        <p:grpSpPr>
          <a:xfrm>
            <a:off x="1512" y="0"/>
            <a:ext cx="1828164" cy="703580"/>
            <a:chOff x="1512" y="0"/>
            <a:chExt cx="1828164" cy="703580"/>
          </a:xfrm>
        </p:grpSpPr>
        <p:sp>
          <p:nvSpPr>
            <p:cNvPr id="12" name="object 12"/>
            <p:cNvSpPr/>
            <p:nvPr/>
          </p:nvSpPr>
          <p:spPr>
            <a:xfrm>
              <a:off x="1512" y="0"/>
              <a:ext cx="1828164" cy="667385"/>
            </a:xfrm>
            <a:custGeom>
              <a:avLst/>
              <a:gdLst/>
              <a:ahLst/>
              <a:cxnLst/>
              <a:rect l="l" t="t" r="r" b="b"/>
              <a:pathLst>
                <a:path w="1828164" h="667385">
                  <a:moveTo>
                    <a:pt x="1783060" y="0"/>
                  </a:moveTo>
                  <a:lnTo>
                    <a:pt x="652370" y="0"/>
                  </a:lnTo>
                  <a:lnTo>
                    <a:pt x="509188" y="38149"/>
                  </a:lnTo>
                  <a:lnTo>
                    <a:pt x="361127" y="75320"/>
                  </a:lnTo>
                  <a:lnTo>
                    <a:pt x="262085" y="98600"/>
                  </a:lnTo>
                  <a:lnTo>
                    <a:pt x="162744" y="120466"/>
                  </a:lnTo>
                  <a:lnTo>
                    <a:pt x="63079" y="140738"/>
                  </a:lnTo>
                  <a:lnTo>
                    <a:pt x="0" y="152581"/>
                  </a:lnTo>
                  <a:lnTo>
                    <a:pt x="0" y="666871"/>
                  </a:lnTo>
                  <a:lnTo>
                    <a:pt x="39147" y="664808"/>
                  </a:lnTo>
                  <a:lnTo>
                    <a:pt x="78474" y="656879"/>
                  </a:lnTo>
                  <a:lnTo>
                    <a:pt x="117297" y="644338"/>
                  </a:lnTo>
                  <a:lnTo>
                    <a:pt x="156264" y="628231"/>
                  </a:lnTo>
                  <a:lnTo>
                    <a:pt x="196021" y="609602"/>
                  </a:lnTo>
                  <a:lnTo>
                    <a:pt x="237217" y="589496"/>
                  </a:lnTo>
                  <a:lnTo>
                    <a:pt x="280497" y="568959"/>
                  </a:lnTo>
                  <a:lnTo>
                    <a:pt x="326510" y="549036"/>
                  </a:lnTo>
                  <a:lnTo>
                    <a:pt x="375903" y="530771"/>
                  </a:lnTo>
                  <a:lnTo>
                    <a:pt x="429323" y="515209"/>
                  </a:lnTo>
                  <a:lnTo>
                    <a:pt x="487417" y="503395"/>
                  </a:lnTo>
                  <a:lnTo>
                    <a:pt x="493013" y="502599"/>
                  </a:lnTo>
                  <a:lnTo>
                    <a:pt x="497799" y="501801"/>
                  </a:lnTo>
                  <a:lnTo>
                    <a:pt x="503395" y="501002"/>
                  </a:lnTo>
                  <a:lnTo>
                    <a:pt x="550654" y="496518"/>
                  </a:lnTo>
                  <a:lnTo>
                    <a:pt x="597476" y="495186"/>
                  </a:lnTo>
                  <a:lnTo>
                    <a:pt x="1566768" y="495186"/>
                  </a:lnTo>
                  <a:lnTo>
                    <a:pt x="1578956" y="489445"/>
                  </a:lnTo>
                  <a:lnTo>
                    <a:pt x="1622359" y="463920"/>
                  </a:lnTo>
                  <a:lnTo>
                    <a:pt x="1662899" y="434916"/>
                  </a:lnTo>
                  <a:lnTo>
                    <a:pt x="1700110" y="402905"/>
                  </a:lnTo>
                  <a:lnTo>
                    <a:pt x="1733526" y="368358"/>
                  </a:lnTo>
                  <a:lnTo>
                    <a:pt x="1762680" y="331747"/>
                  </a:lnTo>
                  <a:lnTo>
                    <a:pt x="1787107" y="293543"/>
                  </a:lnTo>
                  <a:lnTo>
                    <a:pt x="1806340" y="254219"/>
                  </a:lnTo>
                  <a:lnTo>
                    <a:pt x="1819913" y="214244"/>
                  </a:lnTo>
                  <a:lnTo>
                    <a:pt x="1827361" y="174092"/>
                  </a:lnTo>
                  <a:lnTo>
                    <a:pt x="1827788" y="154234"/>
                  </a:lnTo>
                  <a:lnTo>
                    <a:pt x="1827721" y="130813"/>
                  </a:lnTo>
                  <a:lnTo>
                    <a:pt x="1822837" y="97131"/>
                  </a:lnTo>
                  <a:lnTo>
                    <a:pt x="1811399" y="57959"/>
                  </a:lnTo>
                  <a:lnTo>
                    <a:pt x="1793766" y="17840"/>
                  </a:lnTo>
                  <a:lnTo>
                    <a:pt x="1783060" y="0"/>
                  </a:lnTo>
                  <a:close/>
                </a:path>
                <a:path w="1828164" h="667385">
                  <a:moveTo>
                    <a:pt x="1566768" y="495186"/>
                  </a:moveTo>
                  <a:lnTo>
                    <a:pt x="597476" y="495186"/>
                  </a:lnTo>
                  <a:lnTo>
                    <a:pt x="643984" y="496577"/>
                  </a:lnTo>
                  <a:lnTo>
                    <a:pt x="690306" y="500260"/>
                  </a:lnTo>
                  <a:lnTo>
                    <a:pt x="736568" y="505805"/>
                  </a:lnTo>
                  <a:lnTo>
                    <a:pt x="782895" y="512782"/>
                  </a:lnTo>
                  <a:lnTo>
                    <a:pt x="971373" y="546396"/>
                  </a:lnTo>
                  <a:lnTo>
                    <a:pt x="1019915" y="554075"/>
                  </a:lnTo>
                  <a:lnTo>
                    <a:pt x="1069278" y="560603"/>
                  </a:lnTo>
                  <a:lnTo>
                    <a:pt x="1119587" y="565551"/>
                  </a:lnTo>
                  <a:lnTo>
                    <a:pt x="1170969" y="568487"/>
                  </a:lnTo>
                  <a:lnTo>
                    <a:pt x="1223550" y="568982"/>
                  </a:lnTo>
                  <a:lnTo>
                    <a:pt x="1277455" y="566605"/>
                  </a:lnTo>
                  <a:lnTo>
                    <a:pt x="1332810" y="560926"/>
                  </a:lnTo>
                  <a:lnTo>
                    <a:pt x="1407312" y="548144"/>
                  </a:lnTo>
                  <a:lnTo>
                    <a:pt x="1445842" y="539132"/>
                  </a:lnTo>
                  <a:lnTo>
                    <a:pt x="1485424" y="528172"/>
                  </a:lnTo>
                  <a:lnTo>
                    <a:pt x="1533155" y="511020"/>
                  </a:lnTo>
                  <a:lnTo>
                    <a:pt x="1566768" y="495186"/>
                  </a:lnTo>
                  <a:close/>
                </a:path>
              </a:pathLst>
            </a:custGeom>
            <a:solidFill>
              <a:srgbClr val="EFEFEF"/>
            </a:solidFill>
          </p:spPr>
          <p:txBody>
            <a:bodyPr wrap="square" lIns="0" tIns="0" rIns="0" bIns="0" rtlCol="0"/>
            <a:lstStyle/>
            <a:p>
              <a:endParaRPr/>
            </a:p>
          </p:txBody>
        </p:sp>
        <p:pic>
          <p:nvPicPr>
            <p:cNvPr id="13" name="object 13"/>
            <p:cNvPicPr/>
            <p:nvPr/>
          </p:nvPicPr>
          <p:blipFill>
            <a:blip r:embed="rId3" cstate="print"/>
            <a:stretch>
              <a:fillRect/>
            </a:stretch>
          </p:blipFill>
          <p:spPr>
            <a:xfrm>
              <a:off x="528090" y="598490"/>
              <a:ext cx="104656" cy="104656"/>
            </a:xfrm>
            <a:prstGeom prst="rect">
              <a:avLst/>
            </a:prstGeom>
          </p:spPr>
        </p:pic>
      </p:grpSp>
      <p:sp>
        <p:nvSpPr>
          <p:cNvPr id="14" name="object 14"/>
          <p:cNvSpPr/>
          <p:nvPr/>
        </p:nvSpPr>
        <p:spPr>
          <a:xfrm>
            <a:off x="165318" y="815827"/>
            <a:ext cx="63500" cy="63500"/>
          </a:xfrm>
          <a:custGeom>
            <a:avLst/>
            <a:gdLst/>
            <a:ahLst/>
            <a:cxnLst/>
            <a:rect l="l" t="t" r="r" b="b"/>
            <a:pathLst>
              <a:path w="63500" h="63500">
                <a:moveTo>
                  <a:pt x="39957" y="0"/>
                </a:moveTo>
                <a:lnTo>
                  <a:pt x="31968" y="0"/>
                </a:lnTo>
                <a:lnTo>
                  <a:pt x="19554" y="2864"/>
                </a:lnTo>
                <a:lnTo>
                  <a:pt x="9389" y="9693"/>
                </a:lnTo>
                <a:lnTo>
                  <a:pt x="2522" y="19668"/>
                </a:lnTo>
                <a:lnTo>
                  <a:pt x="0" y="31967"/>
                </a:lnTo>
                <a:lnTo>
                  <a:pt x="2858" y="43913"/>
                </a:lnTo>
                <a:lnTo>
                  <a:pt x="9688" y="53838"/>
                </a:lnTo>
                <a:lnTo>
                  <a:pt x="19666" y="60617"/>
                </a:lnTo>
                <a:lnTo>
                  <a:pt x="31968" y="63127"/>
                </a:lnTo>
                <a:lnTo>
                  <a:pt x="43914" y="60729"/>
                </a:lnTo>
                <a:lnTo>
                  <a:pt x="53838" y="54137"/>
                </a:lnTo>
                <a:lnTo>
                  <a:pt x="60617" y="44250"/>
                </a:lnTo>
                <a:lnTo>
                  <a:pt x="63126" y="31967"/>
                </a:lnTo>
                <a:lnTo>
                  <a:pt x="63126" y="23183"/>
                </a:lnTo>
                <a:lnTo>
                  <a:pt x="59126" y="15194"/>
                </a:lnTo>
                <a:lnTo>
                  <a:pt x="53542" y="9598"/>
                </a:lnTo>
                <a:lnTo>
                  <a:pt x="47946" y="3203"/>
                </a:lnTo>
                <a:lnTo>
                  <a:pt x="39957" y="0"/>
                </a:lnTo>
                <a:close/>
              </a:path>
            </a:pathLst>
          </a:custGeom>
          <a:solidFill>
            <a:srgbClr val="2C6797"/>
          </a:solidFill>
        </p:spPr>
        <p:txBody>
          <a:bodyPr wrap="square" lIns="0" tIns="0" rIns="0" bIns="0" rtlCol="0"/>
          <a:lstStyle/>
          <a:p>
            <a:endParaRPr/>
          </a:p>
        </p:txBody>
      </p:sp>
      <p:sp>
        <p:nvSpPr>
          <p:cNvPr id="15" name="object 15"/>
          <p:cNvSpPr/>
          <p:nvPr/>
        </p:nvSpPr>
        <p:spPr>
          <a:xfrm>
            <a:off x="1917643" y="89489"/>
            <a:ext cx="63500" cy="63500"/>
          </a:xfrm>
          <a:custGeom>
            <a:avLst/>
            <a:gdLst/>
            <a:ahLst/>
            <a:cxnLst/>
            <a:rect l="l" t="t" r="r" b="b"/>
            <a:pathLst>
              <a:path w="63500" h="63500">
                <a:moveTo>
                  <a:pt x="39959" y="0"/>
                </a:moveTo>
                <a:lnTo>
                  <a:pt x="31958" y="0"/>
                </a:lnTo>
                <a:lnTo>
                  <a:pt x="19550" y="2398"/>
                </a:lnTo>
                <a:lnTo>
                  <a:pt x="9388" y="8995"/>
                </a:lnTo>
                <a:lnTo>
                  <a:pt x="2522" y="18889"/>
                </a:lnTo>
                <a:lnTo>
                  <a:pt x="0" y="31181"/>
                </a:lnTo>
                <a:lnTo>
                  <a:pt x="2858" y="43578"/>
                </a:lnTo>
                <a:lnTo>
                  <a:pt x="9688" y="53736"/>
                </a:lnTo>
                <a:lnTo>
                  <a:pt x="19662" y="60601"/>
                </a:lnTo>
                <a:lnTo>
                  <a:pt x="31958" y="63124"/>
                </a:lnTo>
                <a:lnTo>
                  <a:pt x="43911" y="60267"/>
                </a:lnTo>
                <a:lnTo>
                  <a:pt x="53838" y="53439"/>
                </a:lnTo>
                <a:lnTo>
                  <a:pt x="60617" y="43467"/>
                </a:lnTo>
                <a:lnTo>
                  <a:pt x="63127" y="31181"/>
                </a:lnTo>
                <a:lnTo>
                  <a:pt x="63127" y="22372"/>
                </a:lnTo>
                <a:lnTo>
                  <a:pt x="59128" y="14386"/>
                </a:lnTo>
                <a:lnTo>
                  <a:pt x="47948" y="3200"/>
                </a:lnTo>
                <a:lnTo>
                  <a:pt x="39959" y="0"/>
                </a:lnTo>
                <a:close/>
              </a:path>
            </a:pathLst>
          </a:custGeom>
          <a:solidFill>
            <a:srgbClr val="9CCEDF"/>
          </a:solidFill>
        </p:spPr>
        <p:txBody>
          <a:bodyPr wrap="square" lIns="0" tIns="0" rIns="0" bIns="0" rtlCol="0"/>
          <a:lstStyle/>
          <a:p>
            <a:endParaRPr/>
          </a:p>
        </p:txBody>
      </p:sp>
      <p:grpSp>
        <p:nvGrpSpPr>
          <p:cNvPr id="16" name="object 16"/>
          <p:cNvGrpSpPr/>
          <p:nvPr/>
        </p:nvGrpSpPr>
        <p:grpSpPr>
          <a:xfrm>
            <a:off x="1512" y="0"/>
            <a:ext cx="1446530" cy="527685"/>
            <a:chOff x="1512" y="0"/>
            <a:chExt cx="1446530" cy="527685"/>
          </a:xfrm>
        </p:grpSpPr>
        <p:sp>
          <p:nvSpPr>
            <p:cNvPr id="17" name="object 17"/>
            <p:cNvSpPr/>
            <p:nvPr/>
          </p:nvSpPr>
          <p:spPr>
            <a:xfrm>
              <a:off x="1384672" y="314026"/>
              <a:ext cx="63500" cy="62865"/>
            </a:xfrm>
            <a:custGeom>
              <a:avLst/>
              <a:gdLst/>
              <a:ahLst/>
              <a:cxnLst/>
              <a:rect l="l" t="t" r="r" b="b"/>
              <a:pathLst>
                <a:path w="63500" h="62864">
                  <a:moveTo>
                    <a:pt x="39956" y="0"/>
                  </a:moveTo>
                  <a:lnTo>
                    <a:pt x="31967" y="0"/>
                  </a:lnTo>
                  <a:lnTo>
                    <a:pt x="19554" y="2397"/>
                  </a:lnTo>
                  <a:lnTo>
                    <a:pt x="9389" y="8989"/>
                  </a:lnTo>
                  <a:lnTo>
                    <a:pt x="2522" y="18876"/>
                  </a:lnTo>
                  <a:lnTo>
                    <a:pt x="0" y="31159"/>
                  </a:lnTo>
                  <a:lnTo>
                    <a:pt x="2859" y="43105"/>
                  </a:lnTo>
                  <a:lnTo>
                    <a:pt x="9689" y="53030"/>
                  </a:lnTo>
                  <a:lnTo>
                    <a:pt x="19666" y="59809"/>
                  </a:lnTo>
                  <a:lnTo>
                    <a:pt x="31967" y="62319"/>
                  </a:lnTo>
                  <a:lnTo>
                    <a:pt x="43913" y="59922"/>
                  </a:lnTo>
                  <a:lnTo>
                    <a:pt x="53838" y="53330"/>
                  </a:lnTo>
                  <a:lnTo>
                    <a:pt x="60617" y="43442"/>
                  </a:lnTo>
                  <a:lnTo>
                    <a:pt x="63127" y="31159"/>
                  </a:lnTo>
                  <a:lnTo>
                    <a:pt x="63127" y="22372"/>
                  </a:lnTo>
                  <a:lnTo>
                    <a:pt x="59128" y="14383"/>
                  </a:lnTo>
                  <a:lnTo>
                    <a:pt x="47948" y="3191"/>
                  </a:lnTo>
                  <a:lnTo>
                    <a:pt x="39956" y="0"/>
                  </a:lnTo>
                  <a:close/>
                </a:path>
              </a:pathLst>
            </a:custGeom>
            <a:solidFill>
              <a:srgbClr val="133754"/>
            </a:solidFill>
          </p:spPr>
          <p:txBody>
            <a:bodyPr wrap="square" lIns="0" tIns="0" rIns="0" bIns="0" rtlCol="0"/>
            <a:lstStyle/>
            <a:p>
              <a:endParaRPr/>
            </a:p>
          </p:txBody>
        </p:sp>
        <p:sp>
          <p:nvSpPr>
            <p:cNvPr id="18" name="object 18"/>
            <p:cNvSpPr/>
            <p:nvPr/>
          </p:nvSpPr>
          <p:spPr>
            <a:xfrm>
              <a:off x="1512" y="0"/>
              <a:ext cx="1371600" cy="527685"/>
            </a:xfrm>
            <a:custGeom>
              <a:avLst/>
              <a:gdLst/>
              <a:ahLst/>
              <a:cxnLst/>
              <a:rect l="l" t="t" r="r" b="b"/>
              <a:pathLst>
                <a:path w="1371600" h="527685">
                  <a:moveTo>
                    <a:pt x="1370984" y="0"/>
                  </a:moveTo>
                  <a:lnTo>
                    <a:pt x="0" y="0"/>
                  </a:lnTo>
                  <a:lnTo>
                    <a:pt x="0" y="527622"/>
                  </a:lnTo>
                  <a:lnTo>
                    <a:pt x="46604" y="500673"/>
                  </a:lnTo>
                  <a:lnTo>
                    <a:pt x="84456" y="465091"/>
                  </a:lnTo>
                  <a:lnTo>
                    <a:pt x="113904" y="429719"/>
                  </a:lnTo>
                  <a:lnTo>
                    <a:pt x="128874" y="413281"/>
                  </a:lnTo>
                  <a:lnTo>
                    <a:pt x="166107" y="385236"/>
                  </a:lnTo>
                  <a:lnTo>
                    <a:pt x="222123" y="366747"/>
                  </a:lnTo>
                  <a:lnTo>
                    <a:pt x="269655" y="361463"/>
                  </a:lnTo>
                  <a:lnTo>
                    <a:pt x="285249" y="361151"/>
                  </a:lnTo>
                  <a:lnTo>
                    <a:pt x="1034382" y="361151"/>
                  </a:lnTo>
                  <a:lnTo>
                    <a:pt x="1085198" y="337623"/>
                  </a:lnTo>
                  <a:lnTo>
                    <a:pt x="1134871" y="310751"/>
                  </a:lnTo>
                  <a:lnTo>
                    <a:pt x="1180463" y="282449"/>
                  </a:lnTo>
                  <a:lnTo>
                    <a:pt x="1221510" y="253481"/>
                  </a:lnTo>
                  <a:lnTo>
                    <a:pt x="1257550" y="224612"/>
                  </a:lnTo>
                  <a:lnTo>
                    <a:pt x="1288119" y="196610"/>
                  </a:lnTo>
                  <a:lnTo>
                    <a:pt x="1330992" y="146266"/>
                  </a:lnTo>
                  <a:lnTo>
                    <a:pt x="1351769" y="91835"/>
                  </a:lnTo>
                  <a:lnTo>
                    <a:pt x="1360044" y="48337"/>
                  </a:lnTo>
                  <a:lnTo>
                    <a:pt x="1369667" y="3644"/>
                  </a:lnTo>
                  <a:lnTo>
                    <a:pt x="1370984" y="0"/>
                  </a:lnTo>
                  <a:close/>
                </a:path>
                <a:path w="1371600" h="527685">
                  <a:moveTo>
                    <a:pt x="1034382" y="361151"/>
                  </a:moveTo>
                  <a:lnTo>
                    <a:pt x="285249" y="361151"/>
                  </a:lnTo>
                  <a:lnTo>
                    <a:pt x="329260" y="363398"/>
                  </a:lnTo>
                  <a:lnTo>
                    <a:pt x="373659" y="369420"/>
                  </a:lnTo>
                  <a:lnTo>
                    <a:pt x="418834" y="378138"/>
                  </a:lnTo>
                  <a:lnTo>
                    <a:pt x="513064" y="399348"/>
                  </a:lnTo>
                  <a:lnTo>
                    <a:pt x="562896" y="409684"/>
                  </a:lnTo>
                  <a:lnTo>
                    <a:pt x="615056" y="418402"/>
                  </a:lnTo>
                  <a:lnTo>
                    <a:pt x="669932" y="424424"/>
                  </a:lnTo>
                  <a:lnTo>
                    <a:pt x="727913" y="426671"/>
                  </a:lnTo>
                  <a:lnTo>
                    <a:pt x="757874" y="426046"/>
                  </a:lnTo>
                  <a:lnTo>
                    <a:pt x="821399" y="420599"/>
                  </a:lnTo>
                  <a:lnTo>
                    <a:pt x="916327" y="401990"/>
                  </a:lnTo>
                  <a:lnTo>
                    <a:pt x="975463" y="384008"/>
                  </a:lnTo>
                  <a:lnTo>
                    <a:pt x="1031908" y="362297"/>
                  </a:lnTo>
                  <a:lnTo>
                    <a:pt x="1034382" y="361151"/>
                  </a:lnTo>
                  <a:close/>
                </a:path>
              </a:pathLst>
            </a:custGeom>
            <a:solidFill>
              <a:srgbClr val="9CCEDF"/>
            </a:solidFill>
          </p:spPr>
          <p:txBody>
            <a:bodyPr wrap="square" lIns="0" tIns="0" rIns="0" bIns="0" rtlCol="0"/>
            <a:lstStyle/>
            <a:p>
              <a:endParaRPr/>
            </a:p>
          </p:txBody>
        </p:sp>
        <p:sp>
          <p:nvSpPr>
            <p:cNvPr id="19" name="object 19"/>
            <p:cNvSpPr/>
            <p:nvPr/>
          </p:nvSpPr>
          <p:spPr>
            <a:xfrm>
              <a:off x="1512" y="0"/>
              <a:ext cx="1054100" cy="332740"/>
            </a:xfrm>
            <a:custGeom>
              <a:avLst/>
              <a:gdLst/>
              <a:ahLst/>
              <a:cxnLst/>
              <a:rect l="l" t="t" r="r" b="b"/>
              <a:pathLst>
                <a:path w="1054100" h="332740">
                  <a:moveTo>
                    <a:pt x="996835" y="220522"/>
                  </a:moveTo>
                  <a:lnTo>
                    <a:pt x="240518" y="220522"/>
                  </a:lnTo>
                  <a:lnTo>
                    <a:pt x="288382" y="223655"/>
                  </a:lnTo>
                  <a:lnTo>
                    <a:pt x="335005" y="232156"/>
                  </a:lnTo>
                  <a:lnTo>
                    <a:pt x="380918" y="244685"/>
                  </a:lnTo>
                  <a:lnTo>
                    <a:pt x="426653" y="259899"/>
                  </a:lnTo>
                  <a:lnTo>
                    <a:pt x="519719" y="293011"/>
                  </a:lnTo>
                  <a:lnTo>
                    <a:pt x="568114" y="308224"/>
                  </a:lnTo>
                  <a:lnTo>
                    <a:pt x="618462" y="320753"/>
                  </a:lnTo>
                  <a:lnTo>
                    <a:pt x="671292" y="329255"/>
                  </a:lnTo>
                  <a:lnTo>
                    <a:pt x="727139" y="332387"/>
                  </a:lnTo>
                  <a:lnTo>
                    <a:pt x="749488" y="331913"/>
                  </a:lnTo>
                  <a:lnTo>
                    <a:pt x="795685" y="327670"/>
                  </a:lnTo>
                  <a:lnTo>
                    <a:pt x="870161" y="309301"/>
                  </a:lnTo>
                  <a:lnTo>
                    <a:pt x="917403" y="286504"/>
                  </a:lnTo>
                  <a:lnTo>
                    <a:pt x="960032" y="256593"/>
                  </a:lnTo>
                  <a:lnTo>
                    <a:pt x="996526" y="220951"/>
                  </a:lnTo>
                  <a:lnTo>
                    <a:pt x="996835" y="220522"/>
                  </a:lnTo>
                  <a:close/>
                </a:path>
                <a:path w="1054100" h="332740">
                  <a:moveTo>
                    <a:pt x="1036724" y="0"/>
                  </a:moveTo>
                  <a:lnTo>
                    <a:pt x="0" y="0"/>
                  </a:lnTo>
                  <a:lnTo>
                    <a:pt x="0" y="281539"/>
                  </a:lnTo>
                  <a:lnTo>
                    <a:pt x="33297" y="271720"/>
                  </a:lnTo>
                  <a:lnTo>
                    <a:pt x="76012" y="255979"/>
                  </a:lnTo>
                  <a:lnTo>
                    <a:pt x="122257" y="239905"/>
                  </a:lnTo>
                  <a:lnTo>
                    <a:pt x="173431" y="226940"/>
                  </a:lnTo>
                  <a:lnTo>
                    <a:pt x="230933" y="220522"/>
                  </a:lnTo>
                  <a:lnTo>
                    <a:pt x="996835" y="220522"/>
                  </a:lnTo>
                  <a:lnTo>
                    <a:pt x="1025359" y="180962"/>
                  </a:lnTo>
                  <a:lnTo>
                    <a:pt x="1045009" y="138011"/>
                  </a:lnTo>
                  <a:lnTo>
                    <a:pt x="1053952" y="93482"/>
                  </a:lnTo>
                  <a:lnTo>
                    <a:pt x="1052189" y="55340"/>
                  </a:lnTo>
                  <a:lnTo>
                    <a:pt x="1042526" y="13668"/>
                  </a:lnTo>
                  <a:lnTo>
                    <a:pt x="1036724" y="0"/>
                  </a:lnTo>
                  <a:close/>
                </a:path>
              </a:pathLst>
            </a:custGeom>
            <a:solidFill>
              <a:srgbClr val="133754"/>
            </a:solidFill>
          </p:spPr>
          <p:txBody>
            <a:bodyPr wrap="square" lIns="0" tIns="0" rIns="0" bIns="0" rtlCol="0"/>
            <a:lstStyle/>
            <a:p>
              <a:endParaRPr/>
            </a:p>
          </p:txBody>
        </p:sp>
      </p:grpSp>
      <p:sp>
        <p:nvSpPr>
          <p:cNvPr id="20" name="object 20"/>
          <p:cNvSpPr txBox="1">
            <a:spLocks noGrp="1"/>
          </p:cNvSpPr>
          <p:nvPr>
            <p:ph type="title"/>
          </p:nvPr>
        </p:nvSpPr>
        <p:spPr>
          <a:xfrm>
            <a:off x="1218801" y="298851"/>
            <a:ext cx="3079190" cy="302006"/>
          </a:xfrm>
          <a:prstGeom prst="rect">
            <a:avLst/>
          </a:prstGeom>
        </p:spPr>
        <p:txBody>
          <a:bodyPr vert="horz" wrap="square" lIns="0" tIns="17145" rIns="0" bIns="0" rtlCol="0">
            <a:spAutoFit/>
          </a:bodyPr>
          <a:lstStyle/>
          <a:p>
            <a:pPr marL="565785" algn="l">
              <a:lnSpc>
                <a:spcPct val="100000"/>
              </a:lnSpc>
              <a:spcBef>
                <a:spcPts val="135"/>
              </a:spcBef>
            </a:pPr>
            <a:r>
              <a:rPr lang="en-US" spc="180" dirty="0"/>
              <a:t>Take a view of Data</a:t>
            </a:r>
            <a:endParaRPr spc="95" dirty="0"/>
          </a:p>
        </p:txBody>
      </p:sp>
      <p:pic>
        <p:nvPicPr>
          <p:cNvPr id="34" name="Picture 33">
            <a:extLst>
              <a:ext uri="{FF2B5EF4-FFF2-40B4-BE49-F238E27FC236}">
                <a16:creationId xmlns:a16="http://schemas.microsoft.com/office/drawing/2014/main" id="{64DD1513-ED3D-014D-1512-395966D9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15538"/>
            <a:ext cx="5846891" cy="2151487"/>
          </a:xfrm>
          <a:prstGeom prst="rect">
            <a:avLst/>
          </a:prstGeom>
        </p:spPr>
      </p:pic>
    </p:spTree>
    <p:extLst>
      <p:ext uri="{BB962C8B-B14F-4D97-AF65-F5344CB8AC3E}">
        <p14:creationId xmlns:p14="http://schemas.microsoft.com/office/powerpoint/2010/main" val="396443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0"/>
            <a:ext cx="1790064" cy="974725"/>
            <a:chOff x="1512" y="0"/>
            <a:chExt cx="1790064" cy="974725"/>
          </a:xfrm>
        </p:grpSpPr>
        <p:sp>
          <p:nvSpPr>
            <p:cNvPr id="3" name="object 3"/>
            <p:cNvSpPr/>
            <p:nvPr/>
          </p:nvSpPr>
          <p:spPr>
            <a:xfrm>
              <a:off x="1512" y="0"/>
              <a:ext cx="1790064" cy="974725"/>
            </a:xfrm>
            <a:custGeom>
              <a:avLst/>
              <a:gdLst/>
              <a:ahLst/>
              <a:cxnLst/>
              <a:rect l="l" t="t" r="r" b="b"/>
              <a:pathLst>
                <a:path w="1790064" h="974725">
                  <a:moveTo>
                    <a:pt x="1789930" y="0"/>
                  </a:moveTo>
                  <a:lnTo>
                    <a:pt x="0" y="0"/>
                  </a:lnTo>
                  <a:lnTo>
                    <a:pt x="0" y="974728"/>
                  </a:lnTo>
                  <a:lnTo>
                    <a:pt x="70854" y="957814"/>
                  </a:lnTo>
                  <a:lnTo>
                    <a:pt x="117839" y="939892"/>
                  </a:lnTo>
                  <a:lnTo>
                    <a:pt x="162221" y="917621"/>
                  </a:lnTo>
                  <a:lnTo>
                    <a:pt x="203659" y="891245"/>
                  </a:lnTo>
                  <a:lnTo>
                    <a:pt x="241814" y="861010"/>
                  </a:lnTo>
                  <a:lnTo>
                    <a:pt x="276344" y="827159"/>
                  </a:lnTo>
                  <a:lnTo>
                    <a:pt x="306909" y="789938"/>
                  </a:lnTo>
                  <a:lnTo>
                    <a:pt x="333169" y="749590"/>
                  </a:lnTo>
                  <a:lnTo>
                    <a:pt x="354783" y="706361"/>
                  </a:lnTo>
                  <a:lnTo>
                    <a:pt x="371438" y="659744"/>
                  </a:lnTo>
                  <a:lnTo>
                    <a:pt x="385546" y="611348"/>
                  </a:lnTo>
                  <a:lnTo>
                    <a:pt x="399054" y="562615"/>
                  </a:lnTo>
                  <a:lnTo>
                    <a:pt x="413911" y="514987"/>
                  </a:lnTo>
                  <a:lnTo>
                    <a:pt x="432064" y="469905"/>
                  </a:lnTo>
                  <a:lnTo>
                    <a:pt x="455462" y="428814"/>
                  </a:lnTo>
                  <a:lnTo>
                    <a:pt x="486051" y="393153"/>
                  </a:lnTo>
                  <a:lnTo>
                    <a:pt x="525779" y="364367"/>
                  </a:lnTo>
                  <a:lnTo>
                    <a:pt x="573721" y="346392"/>
                  </a:lnTo>
                  <a:lnTo>
                    <a:pt x="624065" y="340400"/>
                  </a:lnTo>
                  <a:lnTo>
                    <a:pt x="1476473" y="340400"/>
                  </a:lnTo>
                  <a:lnTo>
                    <a:pt x="1497945" y="307821"/>
                  </a:lnTo>
                  <a:lnTo>
                    <a:pt x="1522227" y="268920"/>
                  </a:lnTo>
                  <a:lnTo>
                    <a:pt x="1545217" y="231297"/>
                  </a:lnTo>
                  <a:lnTo>
                    <a:pt x="1567246" y="195827"/>
                  </a:lnTo>
                  <a:lnTo>
                    <a:pt x="1588644" y="163383"/>
                  </a:lnTo>
                  <a:lnTo>
                    <a:pt x="1630871" y="111069"/>
                  </a:lnTo>
                  <a:lnTo>
                    <a:pt x="1666638" y="77963"/>
                  </a:lnTo>
                  <a:lnTo>
                    <a:pt x="1705479" y="48234"/>
                  </a:lnTo>
                  <a:lnTo>
                    <a:pt x="1747166" y="21957"/>
                  </a:lnTo>
                  <a:lnTo>
                    <a:pt x="1789930" y="0"/>
                  </a:lnTo>
                  <a:close/>
                </a:path>
                <a:path w="1790064" h="974725">
                  <a:moveTo>
                    <a:pt x="1476473" y="340400"/>
                  </a:moveTo>
                  <a:lnTo>
                    <a:pt x="624065" y="340400"/>
                  </a:lnTo>
                  <a:lnTo>
                    <a:pt x="650958" y="342060"/>
                  </a:lnTo>
                  <a:lnTo>
                    <a:pt x="677401" y="347090"/>
                  </a:lnTo>
                  <a:lnTo>
                    <a:pt x="727139" y="367570"/>
                  </a:lnTo>
                  <a:lnTo>
                    <a:pt x="776833" y="404041"/>
                  </a:lnTo>
                  <a:lnTo>
                    <a:pt x="808847" y="429361"/>
                  </a:lnTo>
                  <a:lnTo>
                    <a:pt x="845090" y="457044"/>
                  </a:lnTo>
                  <a:lnTo>
                    <a:pt x="885150" y="485322"/>
                  </a:lnTo>
                  <a:lnTo>
                    <a:pt x="928613" y="512426"/>
                  </a:lnTo>
                  <a:lnTo>
                    <a:pt x="975068" y="536586"/>
                  </a:lnTo>
                  <a:lnTo>
                    <a:pt x="1024102" y="556034"/>
                  </a:lnTo>
                  <a:lnTo>
                    <a:pt x="1075303" y="569000"/>
                  </a:lnTo>
                  <a:lnTo>
                    <a:pt x="1128259" y="573715"/>
                  </a:lnTo>
                  <a:lnTo>
                    <a:pt x="1137849" y="573566"/>
                  </a:lnTo>
                  <a:lnTo>
                    <a:pt x="1217432" y="560226"/>
                  </a:lnTo>
                  <a:lnTo>
                    <a:pt x="1263971" y="542547"/>
                  </a:lnTo>
                  <a:lnTo>
                    <a:pt x="1306569" y="519158"/>
                  </a:lnTo>
                  <a:lnTo>
                    <a:pt x="1345558" y="490932"/>
                  </a:lnTo>
                  <a:lnTo>
                    <a:pt x="1381268" y="458742"/>
                  </a:lnTo>
                  <a:lnTo>
                    <a:pt x="1414031" y="423462"/>
                  </a:lnTo>
                  <a:lnTo>
                    <a:pt x="1444178" y="385966"/>
                  </a:lnTo>
                  <a:lnTo>
                    <a:pt x="1472063" y="347090"/>
                  </a:lnTo>
                  <a:lnTo>
                    <a:pt x="1476473" y="340400"/>
                  </a:lnTo>
                  <a:close/>
                </a:path>
              </a:pathLst>
            </a:custGeom>
            <a:solidFill>
              <a:srgbClr val="EFEFEF"/>
            </a:solidFill>
          </p:spPr>
          <p:txBody>
            <a:bodyPr wrap="square" lIns="0" tIns="0" rIns="0" bIns="0" rtlCol="0"/>
            <a:lstStyle/>
            <a:p>
              <a:endParaRPr/>
            </a:p>
          </p:txBody>
        </p:sp>
        <p:sp>
          <p:nvSpPr>
            <p:cNvPr id="4" name="object 4"/>
            <p:cNvSpPr/>
            <p:nvPr/>
          </p:nvSpPr>
          <p:spPr>
            <a:xfrm>
              <a:off x="1512" y="0"/>
              <a:ext cx="1375410" cy="614680"/>
            </a:xfrm>
            <a:custGeom>
              <a:avLst/>
              <a:gdLst/>
              <a:ahLst/>
              <a:cxnLst/>
              <a:rect l="l" t="t" r="r" b="b"/>
              <a:pathLst>
                <a:path w="1375410" h="614680">
                  <a:moveTo>
                    <a:pt x="1375096" y="0"/>
                  </a:moveTo>
                  <a:lnTo>
                    <a:pt x="0" y="0"/>
                  </a:lnTo>
                  <a:lnTo>
                    <a:pt x="0" y="594585"/>
                  </a:lnTo>
                  <a:lnTo>
                    <a:pt x="50260" y="607571"/>
                  </a:lnTo>
                  <a:lnTo>
                    <a:pt x="122312" y="614290"/>
                  </a:lnTo>
                  <a:lnTo>
                    <a:pt x="126068" y="614290"/>
                  </a:lnTo>
                  <a:lnTo>
                    <a:pt x="170658" y="611412"/>
                  </a:lnTo>
                  <a:lnTo>
                    <a:pt x="218439" y="601649"/>
                  </a:lnTo>
                  <a:lnTo>
                    <a:pt x="266669" y="584095"/>
                  </a:lnTo>
                  <a:lnTo>
                    <a:pt x="314824" y="557701"/>
                  </a:lnTo>
                  <a:lnTo>
                    <a:pt x="361330" y="523712"/>
                  </a:lnTo>
                  <a:lnTo>
                    <a:pt x="399289" y="488806"/>
                  </a:lnTo>
                  <a:lnTo>
                    <a:pt x="430139" y="453456"/>
                  </a:lnTo>
                  <a:lnTo>
                    <a:pt x="455318" y="418137"/>
                  </a:lnTo>
                  <a:lnTo>
                    <a:pt x="476264" y="383321"/>
                  </a:lnTo>
                  <a:lnTo>
                    <a:pt x="494415" y="349483"/>
                  </a:lnTo>
                  <a:lnTo>
                    <a:pt x="511208" y="317096"/>
                  </a:lnTo>
                  <a:lnTo>
                    <a:pt x="528083" y="286634"/>
                  </a:lnTo>
                  <a:lnTo>
                    <a:pt x="567827" y="233378"/>
                  </a:lnTo>
                  <a:lnTo>
                    <a:pt x="625151" y="193505"/>
                  </a:lnTo>
                  <a:lnTo>
                    <a:pt x="664000" y="179771"/>
                  </a:lnTo>
                  <a:lnTo>
                    <a:pt x="726018" y="167986"/>
                  </a:lnTo>
                  <a:lnTo>
                    <a:pt x="788645" y="164591"/>
                  </a:lnTo>
                  <a:lnTo>
                    <a:pt x="1238582" y="164591"/>
                  </a:lnTo>
                  <a:lnTo>
                    <a:pt x="1253493" y="157390"/>
                  </a:lnTo>
                  <a:lnTo>
                    <a:pt x="1286113" y="133847"/>
                  </a:lnTo>
                  <a:lnTo>
                    <a:pt x="1316517" y="102604"/>
                  </a:lnTo>
                  <a:lnTo>
                    <a:pt x="1344533" y="62761"/>
                  </a:lnTo>
                  <a:lnTo>
                    <a:pt x="1369992" y="13416"/>
                  </a:lnTo>
                  <a:lnTo>
                    <a:pt x="1375096" y="0"/>
                  </a:lnTo>
                  <a:close/>
                </a:path>
                <a:path w="1375410" h="614680">
                  <a:moveTo>
                    <a:pt x="1238582" y="164591"/>
                  </a:moveTo>
                  <a:lnTo>
                    <a:pt x="788645" y="164591"/>
                  </a:lnTo>
                  <a:lnTo>
                    <a:pt x="843263" y="166664"/>
                  </a:lnTo>
                  <a:lnTo>
                    <a:pt x="897461" y="171846"/>
                  </a:lnTo>
                  <a:lnTo>
                    <a:pt x="1003438" y="185318"/>
                  </a:lnTo>
                  <a:lnTo>
                    <a:pt x="1054641" y="190499"/>
                  </a:lnTo>
                  <a:lnTo>
                    <a:pt x="1104268" y="192572"/>
                  </a:lnTo>
                  <a:lnTo>
                    <a:pt x="1144044" y="190824"/>
                  </a:lnTo>
                  <a:lnTo>
                    <a:pt x="1182288" y="184977"/>
                  </a:lnTo>
                  <a:lnTo>
                    <a:pt x="1218828" y="174133"/>
                  </a:lnTo>
                  <a:lnTo>
                    <a:pt x="1238582" y="164591"/>
                  </a:lnTo>
                  <a:close/>
                </a:path>
              </a:pathLst>
            </a:custGeom>
            <a:solidFill>
              <a:srgbClr val="9CCEDF"/>
            </a:solidFill>
          </p:spPr>
          <p:txBody>
            <a:bodyPr wrap="square" lIns="0" tIns="0" rIns="0" bIns="0" rtlCol="0"/>
            <a:lstStyle/>
            <a:p>
              <a:endParaRPr/>
            </a:p>
          </p:txBody>
        </p:sp>
        <p:sp>
          <p:nvSpPr>
            <p:cNvPr id="5" name="object 5"/>
            <p:cNvSpPr/>
            <p:nvPr/>
          </p:nvSpPr>
          <p:spPr>
            <a:xfrm>
              <a:off x="1512" y="0"/>
              <a:ext cx="727075" cy="318770"/>
            </a:xfrm>
            <a:custGeom>
              <a:avLst/>
              <a:gdLst/>
              <a:ahLst/>
              <a:cxnLst/>
              <a:rect l="l" t="t" r="r" b="b"/>
              <a:pathLst>
                <a:path w="727075" h="318770">
                  <a:moveTo>
                    <a:pt x="723895" y="0"/>
                  </a:moveTo>
                  <a:lnTo>
                    <a:pt x="0" y="0"/>
                  </a:lnTo>
                  <a:lnTo>
                    <a:pt x="0" y="155806"/>
                  </a:lnTo>
                  <a:lnTo>
                    <a:pt x="28765" y="160886"/>
                  </a:lnTo>
                  <a:lnTo>
                    <a:pt x="69483" y="174209"/>
                  </a:lnTo>
                  <a:lnTo>
                    <a:pt x="109166" y="191931"/>
                  </a:lnTo>
                  <a:lnTo>
                    <a:pt x="148422" y="212611"/>
                  </a:lnTo>
                  <a:lnTo>
                    <a:pt x="228088" y="257070"/>
                  </a:lnTo>
                  <a:lnTo>
                    <a:pt x="269716" y="277964"/>
                  </a:lnTo>
                  <a:lnTo>
                    <a:pt x="313353" y="296044"/>
                  </a:lnTo>
                  <a:lnTo>
                    <a:pt x="359607" y="309867"/>
                  </a:lnTo>
                  <a:lnTo>
                    <a:pt x="409087" y="317991"/>
                  </a:lnTo>
                  <a:lnTo>
                    <a:pt x="416684" y="318491"/>
                  </a:lnTo>
                  <a:lnTo>
                    <a:pt x="472779" y="318491"/>
                  </a:lnTo>
                  <a:lnTo>
                    <a:pt x="539191" y="304593"/>
                  </a:lnTo>
                  <a:lnTo>
                    <a:pt x="583644" y="283117"/>
                  </a:lnTo>
                  <a:lnTo>
                    <a:pt x="624771" y="253353"/>
                  </a:lnTo>
                  <a:lnTo>
                    <a:pt x="661005" y="216685"/>
                  </a:lnTo>
                  <a:lnTo>
                    <a:pt x="690781" y="174496"/>
                  </a:lnTo>
                  <a:lnTo>
                    <a:pt x="712534" y="128172"/>
                  </a:lnTo>
                  <a:lnTo>
                    <a:pt x="724698" y="79095"/>
                  </a:lnTo>
                  <a:lnTo>
                    <a:pt x="726984" y="39684"/>
                  </a:lnTo>
                  <a:lnTo>
                    <a:pt x="726984" y="34288"/>
                  </a:lnTo>
                  <a:lnTo>
                    <a:pt x="723895"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1125784" y="293251"/>
              <a:ext cx="104656" cy="103845"/>
            </a:xfrm>
            <a:prstGeom prst="rect">
              <a:avLst/>
            </a:prstGeom>
          </p:spPr>
        </p:pic>
        <p:sp>
          <p:nvSpPr>
            <p:cNvPr id="7" name="object 7"/>
            <p:cNvSpPr/>
            <p:nvPr/>
          </p:nvSpPr>
          <p:spPr>
            <a:xfrm>
              <a:off x="556854" y="445876"/>
              <a:ext cx="64135" cy="63500"/>
            </a:xfrm>
            <a:custGeom>
              <a:avLst/>
              <a:gdLst/>
              <a:ahLst/>
              <a:cxnLst/>
              <a:rect l="l" t="t" r="r" b="b"/>
              <a:pathLst>
                <a:path w="64134" h="63500">
                  <a:moveTo>
                    <a:pt x="31958" y="0"/>
                  </a:moveTo>
                  <a:lnTo>
                    <a:pt x="19662" y="2509"/>
                  </a:lnTo>
                  <a:lnTo>
                    <a:pt x="9688" y="9288"/>
                  </a:lnTo>
                  <a:lnTo>
                    <a:pt x="2858" y="19213"/>
                  </a:lnTo>
                  <a:lnTo>
                    <a:pt x="0" y="31159"/>
                  </a:lnTo>
                  <a:lnTo>
                    <a:pt x="2522" y="43453"/>
                  </a:lnTo>
                  <a:lnTo>
                    <a:pt x="9388" y="53427"/>
                  </a:lnTo>
                  <a:lnTo>
                    <a:pt x="19550" y="60256"/>
                  </a:lnTo>
                  <a:lnTo>
                    <a:pt x="31958" y="63114"/>
                  </a:lnTo>
                  <a:lnTo>
                    <a:pt x="39947" y="63114"/>
                  </a:lnTo>
                  <a:lnTo>
                    <a:pt x="47935" y="59923"/>
                  </a:lnTo>
                  <a:lnTo>
                    <a:pt x="59923" y="47935"/>
                  </a:lnTo>
                  <a:lnTo>
                    <a:pt x="63913" y="39947"/>
                  </a:lnTo>
                  <a:lnTo>
                    <a:pt x="63114" y="31159"/>
                  </a:lnTo>
                  <a:lnTo>
                    <a:pt x="60605" y="18871"/>
                  </a:lnTo>
                  <a:lnTo>
                    <a:pt x="53827" y="8984"/>
                  </a:lnTo>
                  <a:lnTo>
                    <a:pt x="43903" y="2395"/>
                  </a:lnTo>
                  <a:lnTo>
                    <a:pt x="31958" y="0"/>
                  </a:lnTo>
                  <a:close/>
                </a:path>
              </a:pathLst>
            </a:custGeom>
            <a:solidFill>
              <a:srgbClr val="9CCEDF"/>
            </a:solidFill>
          </p:spPr>
          <p:txBody>
            <a:bodyPr wrap="square" lIns="0" tIns="0" rIns="0" bIns="0" rtlCol="0"/>
            <a:lstStyle/>
            <a:p>
              <a:endParaRPr/>
            </a:p>
          </p:txBody>
        </p:sp>
        <p:sp>
          <p:nvSpPr>
            <p:cNvPr id="8" name="object 8"/>
            <p:cNvSpPr/>
            <p:nvPr/>
          </p:nvSpPr>
          <p:spPr>
            <a:xfrm>
              <a:off x="59840" y="807040"/>
              <a:ext cx="63500" cy="63500"/>
            </a:xfrm>
            <a:custGeom>
              <a:avLst/>
              <a:gdLst/>
              <a:ahLst/>
              <a:cxnLst/>
              <a:rect l="l" t="t" r="r" b="b"/>
              <a:pathLst>
                <a:path w="63500" h="63500">
                  <a:moveTo>
                    <a:pt x="31170" y="0"/>
                  </a:moveTo>
                  <a:lnTo>
                    <a:pt x="18881" y="2509"/>
                  </a:lnTo>
                  <a:lnTo>
                    <a:pt x="8990" y="9288"/>
                  </a:lnTo>
                  <a:lnTo>
                    <a:pt x="2397" y="19213"/>
                  </a:lnTo>
                  <a:lnTo>
                    <a:pt x="0" y="31159"/>
                  </a:lnTo>
                  <a:lnTo>
                    <a:pt x="2509" y="43462"/>
                  </a:lnTo>
                  <a:lnTo>
                    <a:pt x="9289" y="53440"/>
                  </a:lnTo>
                  <a:lnTo>
                    <a:pt x="19217" y="60269"/>
                  </a:lnTo>
                  <a:lnTo>
                    <a:pt x="31170" y="63127"/>
                  </a:lnTo>
                  <a:lnTo>
                    <a:pt x="39159" y="63127"/>
                  </a:lnTo>
                  <a:lnTo>
                    <a:pt x="47148" y="59923"/>
                  </a:lnTo>
                  <a:lnTo>
                    <a:pt x="59138" y="47948"/>
                  </a:lnTo>
                  <a:lnTo>
                    <a:pt x="63127" y="39959"/>
                  </a:lnTo>
                  <a:lnTo>
                    <a:pt x="63127" y="31159"/>
                  </a:lnTo>
                  <a:lnTo>
                    <a:pt x="60605" y="18876"/>
                  </a:lnTo>
                  <a:lnTo>
                    <a:pt x="53738" y="8989"/>
                  </a:lnTo>
                  <a:lnTo>
                    <a:pt x="43577" y="2397"/>
                  </a:lnTo>
                  <a:lnTo>
                    <a:pt x="31170" y="0"/>
                  </a:lnTo>
                  <a:close/>
                </a:path>
              </a:pathLst>
            </a:custGeom>
            <a:solidFill>
              <a:srgbClr val="133754"/>
            </a:solidFill>
          </p:spPr>
          <p:txBody>
            <a:bodyPr wrap="square" lIns="0" tIns="0" rIns="0" bIns="0" rtlCol="0"/>
            <a:lstStyle/>
            <a:p>
              <a:endParaRPr/>
            </a:p>
          </p:txBody>
        </p:sp>
      </p:grpSp>
      <p:sp>
        <p:nvSpPr>
          <p:cNvPr id="9" name="object 9"/>
          <p:cNvSpPr txBox="1">
            <a:spLocks noGrp="1"/>
          </p:cNvSpPr>
          <p:nvPr>
            <p:ph type="title"/>
          </p:nvPr>
        </p:nvSpPr>
        <p:spPr>
          <a:xfrm>
            <a:off x="2241550" y="174942"/>
            <a:ext cx="2851791" cy="302006"/>
          </a:xfrm>
          <a:prstGeom prst="rect">
            <a:avLst/>
          </a:prstGeom>
        </p:spPr>
        <p:txBody>
          <a:bodyPr vert="horz" wrap="square" lIns="0" tIns="17145" rIns="0" bIns="0" rtlCol="0">
            <a:spAutoFit/>
          </a:bodyPr>
          <a:lstStyle/>
          <a:p>
            <a:pPr marL="111760">
              <a:lnSpc>
                <a:spcPct val="100000"/>
              </a:lnSpc>
              <a:spcBef>
                <a:spcPts val="135"/>
              </a:spcBef>
            </a:pPr>
            <a:r>
              <a:rPr lang="en-US" u="sng" dirty="0"/>
              <a:t>Data Set</a:t>
            </a:r>
            <a:endParaRPr u="sng" spc="140" dirty="0"/>
          </a:p>
        </p:txBody>
      </p:sp>
      <p:sp>
        <p:nvSpPr>
          <p:cNvPr id="17" name="object 17"/>
          <p:cNvSpPr txBox="1"/>
          <p:nvPr/>
        </p:nvSpPr>
        <p:spPr>
          <a:xfrm>
            <a:off x="1194736" y="1701801"/>
            <a:ext cx="493395" cy="253916"/>
          </a:xfrm>
          <a:prstGeom prst="rect">
            <a:avLst/>
          </a:prstGeom>
        </p:spPr>
        <p:txBody>
          <a:bodyPr vert="horz" wrap="square" lIns="0" tIns="15240" rIns="0" bIns="0" rtlCol="0">
            <a:spAutoFit/>
          </a:bodyPr>
          <a:lstStyle/>
          <a:p>
            <a:pPr marL="12700">
              <a:lnSpc>
                <a:spcPct val="100000"/>
              </a:lnSpc>
              <a:spcBef>
                <a:spcPts val="120"/>
              </a:spcBef>
            </a:pPr>
            <a:r>
              <a:rPr sz="1550" b="1" spc="110" dirty="0">
                <a:solidFill>
                  <a:srgbClr val="FFFFFF"/>
                </a:solidFill>
                <a:latin typeface="Calibri"/>
                <a:cs typeface="Calibri"/>
              </a:rPr>
              <a:t>200</a:t>
            </a:r>
            <a:endParaRPr sz="1550" dirty="0">
              <a:latin typeface="Calibri"/>
              <a:cs typeface="Calibri"/>
            </a:endParaRPr>
          </a:p>
        </p:txBody>
      </p:sp>
      <p:sp>
        <p:nvSpPr>
          <p:cNvPr id="21" name="object 21"/>
          <p:cNvSpPr txBox="1"/>
          <p:nvPr/>
        </p:nvSpPr>
        <p:spPr>
          <a:xfrm>
            <a:off x="3194872" y="1701801"/>
            <a:ext cx="447040" cy="265430"/>
          </a:xfrm>
          <a:prstGeom prst="rect">
            <a:avLst/>
          </a:prstGeom>
        </p:spPr>
        <p:txBody>
          <a:bodyPr vert="horz" wrap="square" lIns="0" tIns="15240" rIns="0" bIns="0" rtlCol="0">
            <a:spAutoFit/>
          </a:bodyPr>
          <a:lstStyle/>
          <a:p>
            <a:pPr marL="12700">
              <a:lnSpc>
                <a:spcPct val="100000"/>
              </a:lnSpc>
              <a:spcBef>
                <a:spcPts val="120"/>
              </a:spcBef>
            </a:pPr>
            <a:r>
              <a:rPr sz="1550" b="1" spc="-20" dirty="0">
                <a:solidFill>
                  <a:srgbClr val="FFFFFF"/>
                </a:solidFill>
                <a:latin typeface="Calibri"/>
                <a:cs typeface="Calibri"/>
              </a:rPr>
              <a:t>2014</a:t>
            </a:r>
            <a:endParaRPr sz="1550">
              <a:latin typeface="Calibri"/>
              <a:cs typeface="Calibri"/>
            </a:endParaRPr>
          </a:p>
        </p:txBody>
      </p:sp>
      <p:sp>
        <p:nvSpPr>
          <p:cNvPr id="23" name="object 23"/>
          <p:cNvSpPr txBox="1"/>
          <p:nvPr/>
        </p:nvSpPr>
        <p:spPr>
          <a:xfrm>
            <a:off x="4184178" y="1701801"/>
            <a:ext cx="442595" cy="265430"/>
          </a:xfrm>
          <a:prstGeom prst="rect">
            <a:avLst/>
          </a:prstGeom>
        </p:spPr>
        <p:txBody>
          <a:bodyPr vert="horz" wrap="square" lIns="0" tIns="15240" rIns="0" bIns="0" rtlCol="0">
            <a:spAutoFit/>
          </a:bodyPr>
          <a:lstStyle/>
          <a:p>
            <a:pPr marL="12700">
              <a:lnSpc>
                <a:spcPct val="100000"/>
              </a:lnSpc>
              <a:spcBef>
                <a:spcPts val="120"/>
              </a:spcBef>
            </a:pPr>
            <a:r>
              <a:rPr sz="1550" b="1" spc="-20" dirty="0">
                <a:solidFill>
                  <a:srgbClr val="FFFFFF"/>
                </a:solidFill>
                <a:latin typeface="Calibri"/>
                <a:cs typeface="Calibri"/>
              </a:rPr>
              <a:t>2018</a:t>
            </a:r>
            <a:endParaRPr sz="1550">
              <a:latin typeface="Calibri"/>
              <a:cs typeface="Calibri"/>
            </a:endParaRPr>
          </a:p>
        </p:txBody>
      </p:sp>
      <p:sp>
        <p:nvSpPr>
          <p:cNvPr id="29" name="TextBox 28">
            <a:extLst>
              <a:ext uri="{FF2B5EF4-FFF2-40B4-BE49-F238E27FC236}">
                <a16:creationId xmlns:a16="http://schemas.microsoft.com/office/drawing/2014/main" id="{B267A506-DC53-38B7-CFF5-9A746D1B6D4A}"/>
              </a:ext>
            </a:extLst>
          </p:cNvPr>
          <p:cNvSpPr txBox="1"/>
          <p:nvPr/>
        </p:nvSpPr>
        <p:spPr>
          <a:xfrm>
            <a:off x="2585272" y="601384"/>
            <a:ext cx="3267916" cy="2092881"/>
          </a:xfrm>
          <a:prstGeom prst="rect">
            <a:avLst/>
          </a:prstGeom>
          <a:noFill/>
        </p:spPr>
        <p:txBody>
          <a:bodyPr wrap="square">
            <a:spAutoFit/>
          </a:bodyPr>
          <a:lstStyle/>
          <a:p>
            <a:pPr marL="285750" indent="-285750" algn="l">
              <a:buFont typeface="Wingdings" panose="05000000000000000000" pitchFamily="2" charset="2"/>
              <a:buChar char="q"/>
            </a:pPr>
            <a:r>
              <a:rPr kumimoji="0" lang="en-US" sz="1400" b="0" i="0" u="none" strike="noStrike" kern="0" cap="none" spc="0" normalizeH="0" baseline="0" noProof="0" dirty="0">
                <a:ln>
                  <a:noFill/>
                </a:ln>
                <a:solidFill>
                  <a:srgbClr val="374151"/>
                </a:solidFill>
                <a:effectLst/>
                <a:uLnTx/>
                <a:uFillTx/>
                <a:latin typeface="Söhne"/>
              </a:rPr>
              <a:t>The dataset records Breast Cancer cases in year  2020, with both male and female category.</a:t>
            </a:r>
          </a:p>
          <a:p>
            <a:pPr marL="285750" indent="-285750" algn="l">
              <a:buFont typeface="Wingdings" panose="05000000000000000000" pitchFamily="2" charset="2"/>
              <a:buChar char="q"/>
            </a:pPr>
            <a:r>
              <a:rPr kumimoji="0" lang="en-US" sz="1400" b="0" i="0" u="none" strike="noStrike" kern="0" cap="none" spc="0" normalizeH="0" baseline="0" noProof="0" dirty="0">
                <a:ln>
                  <a:noFill/>
                </a:ln>
                <a:solidFill>
                  <a:srgbClr val="374151"/>
                </a:solidFill>
                <a:effectLst/>
                <a:uLnTx/>
                <a:uFillTx/>
                <a:latin typeface="Söhne"/>
              </a:rPr>
              <a:t>It contains numerical and categorical  input variables which are the result of a PCA transformation.</a:t>
            </a:r>
          </a:p>
          <a:p>
            <a:pPr marL="285750" indent="-285750" algn="l">
              <a:buFont typeface="Wingdings" panose="05000000000000000000" pitchFamily="2" charset="2"/>
              <a:buChar char="q"/>
            </a:pPr>
            <a:endParaRPr kumimoji="0" lang="en-US" sz="1400" b="0" i="0" u="none" strike="noStrike" kern="0" cap="none" spc="0" normalizeH="0" baseline="0" noProof="0" dirty="0">
              <a:ln>
                <a:noFill/>
              </a:ln>
              <a:solidFill>
                <a:srgbClr val="374151"/>
              </a:solidFill>
              <a:effectLst/>
              <a:uLnTx/>
              <a:uFillTx/>
              <a:latin typeface="Söhne"/>
            </a:endParaRPr>
          </a:p>
          <a:p>
            <a:pPr marL="285750" indent="-285750" algn="l">
              <a:buFont typeface="Wingdings" panose="05000000000000000000" pitchFamily="2" charset="2"/>
              <a:buChar char="q"/>
            </a:pPr>
            <a:endParaRPr kumimoji="0" lang="en-US" sz="1400" b="0" i="0" u="none" strike="noStrike" kern="0" cap="none" spc="0" normalizeH="0" baseline="0" noProof="0" dirty="0">
              <a:ln>
                <a:noFill/>
              </a:ln>
              <a:solidFill>
                <a:srgbClr val="374151"/>
              </a:solidFill>
              <a:effectLst/>
              <a:uLnTx/>
              <a:uFillTx/>
              <a:latin typeface="Söhne"/>
            </a:endParaRPr>
          </a:p>
          <a:p>
            <a:pPr algn="l"/>
            <a:endParaRPr lang="en-IN" dirty="0"/>
          </a:p>
        </p:txBody>
      </p:sp>
      <p:pic>
        <p:nvPicPr>
          <p:cNvPr id="31" name="Picture 30">
            <a:extLst>
              <a:ext uri="{FF2B5EF4-FFF2-40B4-BE49-F238E27FC236}">
                <a16:creationId xmlns:a16="http://schemas.microsoft.com/office/drawing/2014/main" id="{5AAAC96F-F2AA-6A06-AC00-F4DD4AF41C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684" y="1407135"/>
            <a:ext cx="2451293" cy="159716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39031" y="0"/>
            <a:ext cx="1708150" cy="734060"/>
            <a:chOff x="4139031" y="0"/>
            <a:chExt cx="1708150" cy="734060"/>
          </a:xfrm>
        </p:grpSpPr>
        <p:sp>
          <p:nvSpPr>
            <p:cNvPr id="3" name="object 3"/>
            <p:cNvSpPr/>
            <p:nvPr/>
          </p:nvSpPr>
          <p:spPr>
            <a:xfrm>
              <a:off x="4139031" y="0"/>
              <a:ext cx="1708150" cy="674370"/>
            </a:xfrm>
            <a:custGeom>
              <a:avLst/>
              <a:gdLst/>
              <a:ahLst/>
              <a:cxnLst/>
              <a:rect l="l" t="t" r="r" b="b"/>
              <a:pathLst>
                <a:path w="1708150" h="674370">
                  <a:moveTo>
                    <a:pt x="1707715" y="526346"/>
                  </a:moveTo>
                  <a:lnTo>
                    <a:pt x="1231521" y="526346"/>
                  </a:lnTo>
                  <a:lnTo>
                    <a:pt x="1278344" y="527677"/>
                  </a:lnTo>
                  <a:lnTo>
                    <a:pt x="1325605" y="532162"/>
                  </a:lnTo>
                  <a:lnTo>
                    <a:pt x="1335206" y="533756"/>
                  </a:lnTo>
                  <a:lnTo>
                    <a:pt x="1340784" y="534567"/>
                  </a:lnTo>
                  <a:lnTo>
                    <a:pt x="1399098" y="546377"/>
                  </a:lnTo>
                  <a:lnTo>
                    <a:pt x="1452694" y="561936"/>
                  </a:lnTo>
                  <a:lnTo>
                    <a:pt x="1502225" y="580200"/>
                  </a:lnTo>
                  <a:lnTo>
                    <a:pt x="1548397" y="600150"/>
                  </a:lnTo>
                  <a:lnTo>
                    <a:pt x="1591696" y="620660"/>
                  </a:lnTo>
                  <a:lnTo>
                    <a:pt x="1632939" y="640765"/>
                  </a:lnTo>
                  <a:lnTo>
                    <a:pt x="1672725" y="659394"/>
                  </a:lnTo>
                  <a:lnTo>
                    <a:pt x="1707715" y="673853"/>
                  </a:lnTo>
                  <a:lnTo>
                    <a:pt x="1707715" y="526346"/>
                  </a:lnTo>
                  <a:close/>
                </a:path>
                <a:path w="1708150" h="674370">
                  <a:moveTo>
                    <a:pt x="1063176" y="0"/>
                  </a:moveTo>
                  <a:lnTo>
                    <a:pt x="65536" y="0"/>
                  </a:lnTo>
                  <a:lnTo>
                    <a:pt x="58393" y="9069"/>
                  </a:lnTo>
                  <a:lnTo>
                    <a:pt x="34431" y="49014"/>
                  </a:lnTo>
                  <a:lnTo>
                    <a:pt x="16802" y="89136"/>
                  </a:lnTo>
                  <a:lnTo>
                    <a:pt x="5371" y="128311"/>
                  </a:lnTo>
                  <a:lnTo>
                    <a:pt x="0" y="165414"/>
                  </a:lnTo>
                  <a:lnTo>
                    <a:pt x="1034" y="205268"/>
                  </a:lnTo>
                  <a:lnTo>
                    <a:pt x="8630" y="245417"/>
                  </a:lnTo>
                  <a:lnTo>
                    <a:pt x="22324" y="285389"/>
                  </a:lnTo>
                  <a:lnTo>
                    <a:pt x="41653" y="324712"/>
                  </a:lnTo>
                  <a:lnTo>
                    <a:pt x="66154" y="362914"/>
                  </a:lnTo>
                  <a:lnTo>
                    <a:pt x="95364" y="399524"/>
                  </a:lnTo>
                  <a:lnTo>
                    <a:pt x="128819" y="434070"/>
                  </a:lnTo>
                  <a:lnTo>
                    <a:pt x="166057" y="466081"/>
                  </a:lnTo>
                  <a:lnTo>
                    <a:pt x="206614" y="495084"/>
                  </a:lnTo>
                  <a:lnTo>
                    <a:pt x="250027" y="520608"/>
                  </a:lnTo>
                  <a:lnTo>
                    <a:pt x="295834" y="542181"/>
                  </a:lnTo>
                  <a:lnTo>
                    <a:pt x="343570" y="559332"/>
                  </a:lnTo>
                  <a:lnTo>
                    <a:pt x="382684" y="570293"/>
                  </a:lnTo>
                  <a:lnTo>
                    <a:pt x="420978" y="579308"/>
                  </a:lnTo>
                  <a:lnTo>
                    <a:pt x="458523" y="586527"/>
                  </a:lnTo>
                  <a:lnTo>
                    <a:pt x="550878" y="597775"/>
                  </a:lnTo>
                  <a:lnTo>
                    <a:pt x="604900" y="600150"/>
                  </a:lnTo>
                  <a:lnTo>
                    <a:pt x="657582" y="599653"/>
                  </a:lnTo>
                  <a:lnTo>
                    <a:pt x="709052" y="596715"/>
                  </a:lnTo>
                  <a:lnTo>
                    <a:pt x="759437" y="591766"/>
                  </a:lnTo>
                  <a:lnTo>
                    <a:pt x="808864" y="585237"/>
                  </a:lnTo>
                  <a:lnTo>
                    <a:pt x="857460" y="577557"/>
                  </a:lnTo>
                  <a:lnTo>
                    <a:pt x="1046066" y="543941"/>
                  </a:lnTo>
                  <a:lnTo>
                    <a:pt x="1092408" y="536964"/>
                  </a:lnTo>
                  <a:lnTo>
                    <a:pt x="1138680" y="531420"/>
                  </a:lnTo>
                  <a:lnTo>
                    <a:pt x="1185008" y="527736"/>
                  </a:lnTo>
                  <a:lnTo>
                    <a:pt x="1231521" y="526346"/>
                  </a:lnTo>
                  <a:lnTo>
                    <a:pt x="1707715" y="526346"/>
                  </a:lnTo>
                  <a:lnTo>
                    <a:pt x="1707715" y="160421"/>
                  </a:lnTo>
                  <a:lnTo>
                    <a:pt x="1615761" y="140896"/>
                  </a:lnTo>
                  <a:lnTo>
                    <a:pt x="1516571" y="118297"/>
                  </a:lnTo>
                  <a:lnTo>
                    <a:pt x="1368313" y="81977"/>
                  </a:lnTo>
                  <a:lnTo>
                    <a:pt x="1171485" y="29982"/>
                  </a:lnTo>
                  <a:lnTo>
                    <a:pt x="1063176" y="0"/>
                  </a:lnTo>
                  <a:close/>
                </a:path>
              </a:pathLst>
            </a:custGeom>
            <a:solidFill>
              <a:srgbClr val="EFEFEF"/>
            </a:solidFill>
          </p:spPr>
          <p:txBody>
            <a:bodyPr wrap="square" lIns="0" tIns="0" rIns="0" bIns="0" rtlCol="0"/>
            <a:lstStyle/>
            <a:p>
              <a:endParaRPr/>
            </a:p>
          </p:txBody>
        </p:sp>
        <p:pic>
          <p:nvPicPr>
            <p:cNvPr id="4" name="object 4"/>
            <p:cNvPicPr/>
            <p:nvPr/>
          </p:nvPicPr>
          <p:blipFill>
            <a:blip r:embed="rId2" cstate="print"/>
            <a:stretch>
              <a:fillRect/>
            </a:stretch>
          </p:blipFill>
          <p:spPr>
            <a:xfrm>
              <a:off x="5336803" y="629649"/>
              <a:ext cx="103814" cy="103845"/>
            </a:xfrm>
            <a:prstGeom prst="rect">
              <a:avLst/>
            </a:prstGeom>
          </p:spPr>
        </p:pic>
      </p:grpSp>
      <p:sp>
        <p:nvSpPr>
          <p:cNvPr id="5" name="object 5"/>
          <p:cNvSpPr/>
          <p:nvPr/>
        </p:nvSpPr>
        <p:spPr>
          <a:xfrm>
            <a:off x="5740298" y="846999"/>
            <a:ext cx="63500" cy="63500"/>
          </a:xfrm>
          <a:custGeom>
            <a:avLst/>
            <a:gdLst/>
            <a:ahLst/>
            <a:cxnLst/>
            <a:rect l="l" t="t" r="r" b="b"/>
            <a:pathLst>
              <a:path w="63500" h="63500">
                <a:moveTo>
                  <a:pt x="31973" y="0"/>
                </a:moveTo>
                <a:lnTo>
                  <a:pt x="23987" y="0"/>
                </a:lnTo>
                <a:lnTo>
                  <a:pt x="16001" y="3191"/>
                </a:lnTo>
                <a:lnTo>
                  <a:pt x="4023" y="15179"/>
                </a:lnTo>
                <a:lnTo>
                  <a:pt x="0" y="23167"/>
                </a:lnTo>
                <a:lnTo>
                  <a:pt x="0" y="31955"/>
                </a:lnTo>
                <a:lnTo>
                  <a:pt x="2522" y="44245"/>
                </a:lnTo>
                <a:lnTo>
                  <a:pt x="9391" y="54136"/>
                </a:lnTo>
                <a:lnTo>
                  <a:pt x="19558" y="60729"/>
                </a:lnTo>
                <a:lnTo>
                  <a:pt x="31973" y="63127"/>
                </a:lnTo>
                <a:lnTo>
                  <a:pt x="44265" y="60617"/>
                </a:lnTo>
                <a:lnTo>
                  <a:pt x="54159" y="53836"/>
                </a:lnTo>
                <a:lnTo>
                  <a:pt x="60755" y="43908"/>
                </a:lnTo>
                <a:lnTo>
                  <a:pt x="63154" y="31955"/>
                </a:lnTo>
                <a:lnTo>
                  <a:pt x="60644" y="19659"/>
                </a:lnTo>
                <a:lnTo>
                  <a:pt x="53861" y="9685"/>
                </a:lnTo>
                <a:lnTo>
                  <a:pt x="43930" y="2857"/>
                </a:lnTo>
                <a:lnTo>
                  <a:pt x="31973" y="0"/>
                </a:lnTo>
                <a:close/>
              </a:path>
            </a:pathLst>
          </a:custGeom>
          <a:solidFill>
            <a:srgbClr val="2C6797"/>
          </a:solidFill>
        </p:spPr>
        <p:txBody>
          <a:bodyPr wrap="square" lIns="0" tIns="0" rIns="0" bIns="0" rtlCol="0"/>
          <a:lstStyle/>
          <a:p>
            <a:endParaRPr/>
          </a:p>
        </p:txBody>
      </p:sp>
      <p:sp>
        <p:nvSpPr>
          <p:cNvPr id="6" name="object 6"/>
          <p:cNvSpPr/>
          <p:nvPr/>
        </p:nvSpPr>
        <p:spPr>
          <a:xfrm>
            <a:off x="3987972" y="120670"/>
            <a:ext cx="63500" cy="63500"/>
          </a:xfrm>
          <a:custGeom>
            <a:avLst/>
            <a:gdLst/>
            <a:ahLst/>
            <a:cxnLst/>
            <a:rect l="l" t="t" r="r" b="b"/>
            <a:pathLst>
              <a:path w="63500" h="63500">
                <a:moveTo>
                  <a:pt x="31973" y="0"/>
                </a:moveTo>
                <a:lnTo>
                  <a:pt x="23987" y="0"/>
                </a:lnTo>
                <a:lnTo>
                  <a:pt x="16001" y="3169"/>
                </a:lnTo>
                <a:lnTo>
                  <a:pt x="9601" y="8778"/>
                </a:lnTo>
                <a:lnTo>
                  <a:pt x="4023" y="14356"/>
                </a:lnTo>
                <a:lnTo>
                  <a:pt x="0" y="22372"/>
                </a:lnTo>
                <a:lnTo>
                  <a:pt x="0" y="31150"/>
                </a:lnTo>
                <a:lnTo>
                  <a:pt x="2522" y="43454"/>
                </a:lnTo>
                <a:lnTo>
                  <a:pt x="9391" y="53435"/>
                </a:lnTo>
                <a:lnTo>
                  <a:pt x="19558" y="60267"/>
                </a:lnTo>
                <a:lnTo>
                  <a:pt x="31973" y="63124"/>
                </a:lnTo>
                <a:lnTo>
                  <a:pt x="44265" y="60601"/>
                </a:lnTo>
                <a:lnTo>
                  <a:pt x="54159" y="53732"/>
                </a:lnTo>
                <a:lnTo>
                  <a:pt x="60755" y="43565"/>
                </a:lnTo>
                <a:lnTo>
                  <a:pt x="63154" y="31150"/>
                </a:lnTo>
                <a:lnTo>
                  <a:pt x="60644" y="18863"/>
                </a:lnTo>
                <a:lnTo>
                  <a:pt x="53861" y="8980"/>
                </a:lnTo>
                <a:lnTo>
                  <a:pt x="43930" y="2394"/>
                </a:lnTo>
                <a:lnTo>
                  <a:pt x="31973" y="0"/>
                </a:lnTo>
                <a:close/>
              </a:path>
            </a:pathLst>
          </a:custGeom>
          <a:solidFill>
            <a:srgbClr val="9CCEDF"/>
          </a:solidFill>
        </p:spPr>
        <p:txBody>
          <a:bodyPr wrap="square" lIns="0" tIns="0" rIns="0" bIns="0" rtlCol="0"/>
          <a:lstStyle/>
          <a:p>
            <a:endParaRPr/>
          </a:p>
        </p:txBody>
      </p:sp>
      <p:grpSp>
        <p:nvGrpSpPr>
          <p:cNvPr id="7" name="object 7"/>
          <p:cNvGrpSpPr/>
          <p:nvPr/>
        </p:nvGrpSpPr>
        <p:grpSpPr>
          <a:xfrm>
            <a:off x="4520945" y="0"/>
            <a:ext cx="1325880" cy="457834"/>
            <a:chOff x="4520945" y="0"/>
            <a:chExt cx="1325880" cy="457834"/>
          </a:xfrm>
        </p:grpSpPr>
        <p:sp>
          <p:nvSpPr>
            <p:cNvPr id="8" name="object 8"/>
            <p:cNvSpPr/>
            <p:nvPr/>
          </p:nvSpPr>
          <p:spPr>
            <a:xfrm>
              <a:off x="4520945" y="344387"/>
              <a:ext cx="63500" cy="63500"/>
            </a:xfrm>
            <a:custGeom>
              <a:avLst/>
              <a:gdLst/>
              <a:ahLst/>
              <a:cxnLst/>
              <a:rect l="l" t="t" r="r" b="b"/>
              <a:pathLst>
                <a:path w="63500" h="63500">
                  <a:moveTo>
                    <a:pt x="31973" y="0"/>
                  </a:moveTo>
                  <a:lnTo>
                    <a:pt x="23987" y="0"/>
                  </a:lnTo>
                  <a:lnTo>
                    <a:pt x="16001" y="3203"/>
                  </a:lnTo>
                  <a:lnTo>
                    <a:pt x="4023" y="15182"/>
                  </a:lnTo>
                  <a:lnTo>
                    <a:pt x="0" y="23183"/>
                  </a:lnTo>
                  <a:lnTo>
                    <a:pt x="0" y="31970"/>
                  </a:lnTo>
                  <a:lnTo>
                    <a:pt x="2522" y="44251"/>
                  </a:lnTo>
                  <a:lnTo>
                    <a:pt x="9391" y="54138"/>
                  </a:lnTo>
                  <a:lnTo>
                    <a:pt x="19558" y="60729"/>
                  </a:lnTo>
                  <a:lnTo>
                    <a:pt x="31973" y="63127"/>
                  </a:lnTo>
                  <a:lnTo>
                    <a:pt x="44260" y="60617"/>
                  </a:lnTo>
                  <a:lnTo>
                    <a:pt x="54143" y="53838"/>
                  </a:lnTo>
                  <a:lnTo>
                    <a:pt x="60729" y="43914"/>
                  </a:lnTo>
                  <a:lnTo>
                    <a:pt x="63124" y="31970"/>
                  </a:lnTo>
                  <a:lnTo>
                    <a:pt x="60618" y="19667"/>
                  </a:lnTo>
                  <a:lnTo>
                    <a:pt x="53846" y="9689"/>
                  </a:lnTo>
                  <a:lnTo>
                    <a:pt x="43925" y="2859"/>
                  </a:lnTo>
                  <a:lnTo>
                    <a:pt x="31973" y="0"/>
                  </a:lnTo>
                  <a:close/>
                </a:path>
              </a:pathLst>
            </a:custGeom>
            <a:solidFill>
              <a:srgbClr val="133754"/>
            </a:solidFill>
          </p:spPr>
          <p:txBody>
            <a:bodyPr wrap="square" lIns="0" tIns="0" rIns="0" bIns="0" rtlCol="0"/>
            <a:lstStyle/>
            <a:p>
              <a:endParaRPr/>
            </a:p>
          </p:txBody>
        </p:sp>
        <p:sp>
          <p:nvSpPr>
            <p:cNvPr id="9" name="object 9"/>
            <p:cNvSpPr/>
            <p:nvPr/>
          </p:nvSpPr>
          <p:spPr>
            <a:xfrm>
              <a:off x="4584940" y="0"/>
              <a:ext cx="1262380" cy="457834"/>
            </a:xfrm>
            <a:custGeom>
              <a:avLst/>
              <a:gdLst/>
              <a:ahLst/>
              <a:cxnLst/>
              <a:rect l="l" t="t" r="r" b="b"/>
              <a:pathLst>
                <a:path w="1262379" h="457834">
                  <a:moveTo>
                    <a:pt x="1261787" y="0"/>
                  </a:moveTo>
                  <a:lnTo>
                    <a:pt x="0" y="0"/>
                  </a:lnTo>
                  <a:lnTo>
                    <a:pt x="12582" y="34799"/>
                  </a:lnTo>
                  <a:lnTo>
                    <a:pt x="22217" y="79499"/>
                  </a:lnTo>
                  <a:lnTo>
                    <a:pt x="30504" y="122999"/>
                  </a:lnTo>
                  <a:lnTo>
                    <a:pt x="51284" y="177417"/>
                  </a:lnTo>
                  <a:lnTo>
                    <a:pt x="94148" y="227764"/>
                  </a:lnTo>
                  <a:lnTo>
                    <a:pt x="124714" y="255768"/>
                  </a:lnTo>
                  <a:lnTo>
                    <a:pt x="160752" y="284638"/>
                  </a:lnTo>
                  <a:lnTo>
                    <a:pt x="201798" y="313609"/>
                  </a:lnTo>
                  <a:lnTo>
                    <a:pt x="247389" y="341914"/>
                  </a:lnTo>
                  <a:lnTo>
                    <a:pt x="297063" y="368788"/>
                  </a:lnTo>
                  <a:lnTo>
                    <a:pt x="350356" y="393464"/>
                  </a:lnTo>
                  <a:lnTo>
                    <a:pt x="406804" y="415177"/>
                  </a:lnTo>
                  <a:lnTo>
                    <a:pt x="465946" y="433161"/>
                  </a:lnTo>
                  <a:lnTo>
                    <a:pt x="527317" y="446650"/>
                  </a:lnTo>
                  <a:lnTo>
                    <a:pt x="593325" y="455236"/>
                  </a:lnTo>
                  <a:lnTo>
                    <a:pt x="655150" y="457830"/>
                  </a:lnTo>
                  <a:lnTo>
                    <a:pt x="713127" y="455584"/>
                  </a:lnTo>
                  <a:lnTo>
                    <a:pt x="767992" y="449562"/>
                  </a:lnTo>
                  <a:lnTo>
                    <a:pt x="820129" y="440844"/>
                  </a:lnTo>
                  <a:lnTo>
                    <a:pt x="869918" y="430508"/>
                  </a:lnTo>
                  <a:lnTo>
                    <a:pt x="963982" y="409297"/>
                  </a:lnTo>
                  <a:lnTo>
                    <a:pt x="1009020" y="400579"/>
                  </a:lnTo>
                  <a:lnTo>
                    <a:pt x="1053239" y="394558"/>
                  </a:lnTo>
                  <a:lnTo>
                    <a:pt x="1097018" y="392311"/>
                  </a:lnTo>
                  <a:lnTo>
                    <a:pt x="1261787" y="392311"/>
                  </a:lnTo>
                  <a:lnTo>
                    <a:pt x="1261787" y="0"/>
                  </a:lnTo>
                  <a:close/>
                </a:path>
                <a:path w="1262379" h="457834">
                  <a:moveTo>
                    <a:pt x="1261787" y="392311"/>
                  </a:moveTo>
                  <a:lnTo>
                    <a:pt x="1097018" y="392311"/>
                  </a:lnTo>
                  <a:lnTo>
                    <a:pt x="1112604" y="392622"/>
                  </a:lnTo>
                  <a:lnTo>
                    <a:pt x="1128272" y="393608"/>
                  </a:lnTo>
                  <a:lnTo>
                    <a:pt x="1191177" y="405723"/>
                  </a:lnTo>
                  <a:lnTo>
                    <a:pt x="1236442" y="429458"/>
                  </a:lnTo>
                  <a:lnTo>
                    <a:pt x="1261787" y="453664"/>
                  </a:lnTo>
                  <a:lnTo>
                    <a:pt x="1261787" y="392311"/>
                  </a:lnTo>
                  <a:close/>
                </a:path>
              </a:pathLst>
            </a:custGeom>
            <a:solidFill>
              <a:srgbClr val="9CCEDF"/>
            </a:solidFill>
          </p:spPr>
          <p:txBody>
            <a:bodyPr wrap="square" lIns="0" tIns="0" rIns="0" bIns="0" rtlCol="0"/>
            <a:lstStyle/>
            <a:p>
              <a:endParaRPr/>
            </a:p>
          </p:txBody>
        </p:sp>
        <p:sp>
          <p:nvSpPr>
            <p:cNvPr id="10" name="object 10"/>
            <p:cNvSpPr/>
            <p:nvPr/>
          </p:nvSpPr>
          <p:spPr>
            <a:xfrm>
              <a:off x="4914076" y="0"/>
              <a:ext cx="932815" cy="363855"/>
            </a:xfrm>
            <a:custGeom>
              <a:avLst/>
              <a:gdLst/>
              <a:ahLst/>
              <a:cxnLst/>
              <a:rect l="l" t="t" r="r" b="b"/>
              <a:pathLst>
                <a:path w="932814" h="363855">
                  <a:moveTo>
                    <a:pt x="932651" y="0"/>
                  </a:moveTo>
                  <a:lnTo>
                    <a:pt x="30845" y="0"/>
                  </a:lnTo>
                  <a:lnTo>
                    <a:pt x="29481" y="2084"/>
                  </a:lnTo>
                  <a:lnTo>
                    <a:pt x="11410" y="44820"/>
                  </a:lnTo>
                  <a:lnTo>
                    <a:pt x="1769" y="86491"/>
                  </a:lnTo>
                  <a:lnTo>
                    <a:pt x="0" y="124632"/>
                  </a:lnTo>
                  <a:lnTo>
                    <a:pt x="8650" y="169163"/>
                  </a:lnTo>
                  <a:lnTo>
                    <a:pt x="28092" y="212115"/>
                  </a:lnTo>
                  <a:lnTo>
                    <a:pt x="56786" y="252105"/>
                  </a:lnTo>
                  <a:lnTo>
                    <a:pt x="93197" y="287749"/>
                  </a:lnTo>
                  <a:lnTo>
                    <a:pt x="135787" y="317662"/>
                  </a:lnTo>
                  <a:lnTo>
                    <a:pt x="183018" y="340460"/>
                  </a:lnTo>
                  <a:lnTo>
                    <a:pt x="233354" y="354759"/>
                  </a:lnTo>
                  <a:lnTo>
                    <a:pt x="280888" y="361554"/>
                  </a:lnTo>
                  <a:lnTo>
                    <a:pt x="326044" y="363556"/>
                  </a:lnTo>
                  <a:lnTo>
                    <a:pt x="381885" y="360423"/>
                  </a:lnTo>
                  <a:lnTo>
                    <a:pt x="434711" y="351921"/>
                  </a:lnTo>
                  <a:lnTo>
                    <a:pt x="485056" y="339392"/>
                  </a:lnTo>
                  <a:lnTo>
                    <a:pt x="533450" y="324177"/>
                  </a:lnTo>
                  <a:lnTo>
                    <a:pt x="626517" y="291064"/>
                  </a:lnTo>
                  <a:lnTo>
                    <a:pt x="672253" y="275849"/>
                  </a:lnTo>
                  <a:lnTo>
                    <a:pt x="718167" y="263320"/>
                  </a:lnTo>
                  <a:lnTo>
                    <a:pt x="764791" y="254817"/>
                  </a:lnTo>
                  <a:lnTo>
                    <a:pt x="812657" y="251685"/>
                  </a:lnTo>
                  <a:lnTo>
                    <a:pt x="932651" y="251685"/>
                  </a:lnTo>
                  <a:lnTo>
                    <a:pt x="932651" y="0"/>
                  </a:lnTo>
                  <a:close/>
                </a:path>
                <a:path w="932814" h="363855">
                  <a:moveTo>
                    <a:pt x="932651" y="251685"/>
                  </a:moveTo>
                  <a:lnTo>
                    <a:pt x="822228" y="251685"/>
                  </a:lnTo>
                  <a:lnTo>
                    <a:pt x="879728" y="258106"/>
                  </a:lnTo>
                  <a:lnTo>
                    <a:pt x="930903" y="271074"/>
                  </a:lnTo>
                  <a:lnTo>
                    <a:pt x="932651" y="271681"/>
                  </a:lnTo>
                  <a:lnTo>
                    <a:pt x="932651" y="251685"/>
                  </a:lnTo>
                  <a:close/>
                </a:path>
              </a:pathLst>
            </a:custGeom>
            <a:solidFill>
              <a:srgbClr val="133754"/>
            </a:solidFill>
          </p:spPr>
          <p:txBody>
            <a:bodyPr wrap="square" lIns="0" tIns="0" rIns="0" bIns="0" rtlCol="0"/>
            <a:lstStyle/>
            <a:p>
              <a:endParaRPr/>
            </a:p>
          </p:txBody>
        </p:sp>
      </p:grpSp>
      <p:grpSp>
        <p:nvGrpSpPr>
          <p:cNvPr id="11" name="object 11"/>
          <p:cNvGrpSpPr/>
          <p:nvPr/>
        </p:nvGrpSpPr>
        <p:grpSpPr>
          <a:xfrm>
            <a:off x="1512" y="0"/>
            <a:ext cx="1828164" cy="703580"/>
            <a:chOff x="1512" y="0"/>
            <a:chExt cx="1828164" cy="703580"/>
          </a:xfrm>
        </p:grpSpPr>
        <p:sp>
          <p:nvSpPr>
            <p:cNvPr id="12" name="object 12"/>
            <p:cNvSpPr/>
            <p:nvPr/>
          </p:nvSpPr>
          <p:spPr>
            <a:xfrm>
              <a:off x="1512" y="0"/>
              <a:ext cx="1828164" cy="667385"/>
            </a:xfrm>
            <a:custGeom>
              <a:avLst/>
              <a:gdLst/>
              <a:ahLst/>
              <a:cxnLst/>
              <a:rect l="l" t="t" r="r" b="b"/>
              <a:pathLst>
                <a:path w="1828164" h="667385">
                  <a:moveTo>
                    <a:pt x="1783060" y="0"/>
                  </a:moveTo>
                  <a:lnTo>
                    <a:pt x="652370" y="0"/>
                  </a:lnTo>
                  <a:lnTo>
                    <a:pt x="509188" y="38149"/>
                  </a:lnTo>
                  <a:lnTo>
                    <a:pt x="361127" y="75320"/>
                  </a:lnTo>
                  <a:lnTo>
                    <a:pt x="262085" y="98600"/>
                  </a:lnTo>
                  <a:lnTo>
                    <a:pt x="162744" y="120466"/>
                  </a:lnTo>
                  <a:lnTo>
                    <a:pt x="63079" y="140738"/>
                  </a:lnTo>
                  <a:lnTo>
                    <a:pt x="0" y="152581"/>
                  </a:lnTo>
                  <a:lnTo>
                    <a:pt x="0" y="666871"/>
                  </a:lnTo>
                  <a:lnTo>
                    <a:pt x="39147" y="664808"/>
                  </a:lnTo>
                  <a:lnTo>
                    <a:pt x="78474" y="656879"/>
                  </a:lnTo>
                  <a:lnTo>
                    <a:pt x="117297" y="644338"/>
                  </a:lnTo>
                  <a:lnTo>
                    <a:pt x="156264" y="628231"/>
                  </a:lnTo>
                  <a:lnTo>
                    <a:pt x="196021" y="609602"/>
                  </a:lnTo>
                  <a:lnTo>
                    <a:pt x="237217" y="589496"/>
                  </a:lnTo>
                  <a:lnTo>
                    <a:pt x="280497" y="568959"/>
                  </a:lnTo>
                  <a:lnTo>
                    <a:pt x="326510" y="549036"/>
                  </a:lnTo>
                  <a:lnTo>
                    <a:pt x="375903" y="530771"/>
                  </a:lnTo>
                  <a:lnTo>
                    <a:pt x="429323" y="515209"/>
                  </a:lnTo>
                  <a:lnTo>
                    <a:pt x="487417" y="503395"/>
                  </a:lnTo>
                  <a:lnTo>
                    <a:pt x="493013" y="502599"/>
                  </a:lnTo>
                  <a:lnTo>
                    <a:pt x="497799" y="501801"/>
                  </a:lnTo>
                  <a:lnTo>
                    <a:pt x="503395" y="501002"/>
                  </a:lnTo>
                  <a:lnTo>
                    <a:pt x="550654" y="496518"/>
                  </a:lnTo>
                  <a:lnTo>
                    <a:pt x="597476" y="495186"/>
                  </a:lnTo>
                  <a:lnTo>
                    <a:pt x="1566768" y="495186"/>
                  </a:lnTo>
                  <a:lnTo>
                    <a:pt x="1578956" y="489445"/>
                  </a:lnTo>
                  <a:lnTo>
                    <a:pt x="1622359" y="463920"/>
                  </a:lnTo>
                  <a:lnTo>
                    <a:pt x="1662899" y="434916"/>
                  </a:lnTo>
                  <a:lnTo>
                    <a:pt x="1700110" y="402905"/>
                  </a:lnTo>
                  <a:lnTo>
                    <a:pt x="1733526" y="368358"/>
                  </a:lnTo>
                  <a:lnTo>
                    <a:pt x="1762680" y="331747"/>
                  </a:lnTo>
                  <a:lnTo>
                    <a:pt x="1787107" y="293543"/>
                  </a:lnTo>
                  <a:lnTo>
                    <a:pt x="1806340" y="254219"/>
                  </a:lnTo>
                  <a:lnTo>
                    <a:pt x="1819913" y="214244"/>
                  </a:lnTo>
                  <a:lnTo>
                    <a:pt x="1827361" y="174092"/>
                  </a:lnTo>
                  <a:lnTo>
                    <a:pt x="1827788" y="154234"/>
                  </a:lnTo>
                  <a:lnTo>
                    <a:pt x="1827721" y="130813"/>
                  </a:lnTo>
                  <a:lnTo>
                    <a:pt x="1822837" y="97131"/>
                  </a:lnTo>
                  <a:lnTo>
                    <a:pt x="1811399" y="57959"/>
                  </a:lnTo>
                  <a:lnTo>
                    <a:pt x="1793766" y="17840"/>
                  </a:lnTo>
                  <a:lnTo>
                    <a:pt x="1783060" y="0"/>
                  </a:lnTo>
                  <a:close/>
                </a:path>
                <a:path w="1828164" h="667385">
                  <a:moveTo>
                    <a:pt x="1566768" y="495186"/>
                  </a:moveTo>
                  <a:lnTo>
                    <a:pt x="597476" y="495186"/>
                  </a:lnTo>
                  <a:lnTo>
                    <a:pt x="643984" y="496577"/>
                  </a:lnTo>
                  <a:lnTo>
                    <a:pt x="690306" y="500260"/>
                  </a:lnTo>
                  <a:lnTo>
                    <a:pt x="736568" y="505805"/>
                  </a:lnTo>
                  <a:lnTo>
                    <a:pt x="782895" y="512782"/>
                  </a:lnTo>
                  <a:lnTo>
                    <a:pt x="971373" y="546396"/>
                  </a:lnTo>
                  <a:lnTo>
                    <a:pt x="1019915" y="554075"/>
                  </a:lnTo>
                  <a:lnTo>
                    <a:pt x="1069278" y="560603"/>
                  </a:lnTo>
                  <a:lnTo>
                    <a:pt x="1119587" y="565551"/>
                  </a:lnTo>
                  <a:lnTo>
                    <a:pt x="1170969" y="568487"/>
                  </a:lnTo>
                  <a:lnTo>
                    <a:pt x="1223550" y="568982"/>
                  </a:lnTo>
                  <a:lnTo>
                    <a:pt x="1277455" y="566605"/>
                  </a:lnTo>
                  <a:lnTo>
                    <a:pt x="1332810" y="560926"/>
                  </a:lnTo>
                  <a:lnTo>
                    <a:pt x="1407312" y="548144"/>
                  </a:lnTo>
                  <a:lnTo>
                    <a:pt x="1445842" y="539132"/>
                  </a:lnTo>
                  <a:lnTo>
                    <a:pt x="1485424" y="528172"/>
                  </a:lnTo>
                  <a:lnTo>
                    <a:pt x="1533155" y="511020"/>
                  </a:lnTo>
                  <a:lnTo>
                    <a:pt x="1566768" y="495186"/>
                  </a:lnTo>
                  <a:close/>
                </a:path>
              </a:pathLst>
            </a:custGeom>
            <a:solidFill>
              <a:srgbClr val="EFEFEF"/>
            </a:solidFill>
          </p:spPr>
          <p:txBody>
            <a:bodyPr wrap="square" lIns="0" tIns="0" rIns="0" bIns="0" rtlCol="0"/>
            <a:lstStyle/>
            <a:p>
              <a:endParaRPr/>
            </a:p>
          </p:txBody>
        </p:sp>
        <p:pic>
          <p:nvPicPr>
            <p:cNvPr id="13" name="object 13"/>
            <p:cNvPicPr/>
            <p:nvPr/>
          </p:nvPicPr>
          <p:blipFill>
            <a:blip r:embed="rId3" cstate="print"/>
            <a:stretch>
              <a:fillRect/>
            </a:stretch>
          </p:blipFill>
          <p:spPr>
            <a:xfrm>
              <a:off x="528090" y="598490"/>
              <a:ext cx="104656" cy="104656"/>
            </a:xfrm>
            <a:prstGeom prst="rect">
              <a:avLst/>
            </a:prstGeom>
          </p:spPr>
        </p:pic>
      </p:grpSp>
      <p:sp>
        <p:nvSpPr>
          <p:cNvPr id="14" name="object 14"/>
          <p:cNvSpPr/>
          <p:nvPr/>
        </p:nvSpPr>
        <p:spPr>
          <a:xfrm>
            <a:off x="165318" y="815827"/>
            <a:ext cx="63500" cy="63500"/>
          </a:xfrm>
          <a:custGeom>
            <a:avLst/>
            <a:gdLst/>
            <a:ahLst/>
            <a:cxnLst/>
            <a:rect l="l" t="t" r="r" b="b"/>
            <a:pathLst>
              <a:path w="63500" h="63500">
                <a:moveTo>
                  <a:pt x="39957" y="0"/>
                </a:moveTo>
                <a:lnTo>
                  <a:pt x="31968" y="0"/>
                </a:lnTo>
                <a:lnTo>
                  <a:pt x="19554" y="2864"/>
                </a:lnTo>
                <a:lnTo>
                  <a:pt x="9389" y="9693"/>
                </a:lnTo>
                <a:lnTo>
                  <a:pt x="2522" y="19668"/>
                </a:lnTo>
                <a:lnTo>
                  <a:pt x="0" y="31967"/>
                </a:lnTo>
                <a:lnTo>
                  <a:pt x="2858" y="43913"/>
                </a:lnTo>
                <a:lnTo>
                  <a:pt x="9688" y="53838"/>
                </a:lnTo>
                <a:lnTo>
                  <a:pt x="19666" y="60617"/>
                </a:lnTo>
                <a:lnTo>
                  <a:pt x="31968" y="63127"/>
                </a:lnTo>
                <a:lnTo>
                  <a:pt x="43914" y="60729"/>
                </a:lnTo>
                <a:lnTo>
                  <a:pt x="53838" y="54137"/>
                </a:lnTo>
                <a:lnTo>
                  <a:pt x="60617" y="44250"/>
                </a:lnTo>
                <a:lnTo>
                  <a:pt x="63126" y="31967"/>
                </a:lnTo>
                <a:lnTo>
                  <a:pt x="63126" y="23183"/>
                </a:lnTo>
                <a:lnTo>
                  <a:pt x="59126" y="15194"/>
                </a:lnTo>
                <a:lnTo>
                  <a:pt x="53542" y="9598"/>
                </a:lnTo>
                <a:lnTo>
                  <a:pt x="47946" y="3203"/>
                </a:lnTo>
                <a:lnTo>
                  <a:pt x="39957" y="0"/>
                </a:lnTo>
                <a:close/>
              </a:path>
            </a:pathLst>
          </a:custGeom>
          <a:solidFill>
            <a:srgbClr val="2C6797"/>
          </a:solidFill>
        </p:spPr>
        <p:txBody>
          <a:bodyPr wrap="square" lIns="0" tIns="0" rIns="0" bIns="0" rtlCol="0"/>
          <a:lstStyle/>
          <a:p>
            <a:endParaRPr/>
          </a:p>
        </p:txBody>
      </p:sp>
      <p:sp>
        <p:nvSpPr>
          <p:cNvPr id="15" name="object 15"/>
          <p:cNvSpPr/>
          <p:nvPr/>
        </p:nvSpPr>
        <p:spPr>
          <a:xfrm>
            <a:off x="1917643" y="89489"/>
            <a:ext cx="63500" cy="63500"/>
          </a:xfrm>
          <a:custGeom>
            <a:avLst/>
            <a:gdLst/>
            <a:ahLst/>
            <a:cxnLst/>
            <a:rect l="l" t="t" r="r" b="b"/>
            <a:pathLst>
              <a:path w="63500" h="63500">
                <a:moveTo>
                  <a:pt x="39959" y="0"/>
                </a:moveTo>
                <a:lnTo>
                  <a:pt x="31958" y="0"/>
                </a:lnTo>
                <a:lnTo>
                  <a:pt x="19550" y="2398"/>
                </a:lnTo>
                <a:lnTo>
                  <a:pt x="9388" y="8995"/>
                </a:lnTo>
                <a:lnTo>
                  <a:pt x="2522" y="18889"/>
                </a:lnTo>
                <a:lnTo>
                  <a:pt x="0" y="31181"/>
                </a:lnTo>
                <a:lnTo>
                  <a:pt x="2858" y="43578"/>
                </a:lnTo>
                <a:lnTo>
                  <a:pt x="9688" y="53736"/>
                </a:lnTo>
                <a:lnTo>
                  <a:pt x="19662" y="60601"/>
                </a:lnTo>
                <a:lnTo>
                  <a:pt x="31958" y="63124"/>
                </a:lnTo>
                <a:lnTo>
                  <a:pt x="43911" y="60267"/>
                </a:lnTo>
                <a:lnTo>
                  <a:pt x="53838" y="53439"/>
                </a:lnTo>
                <a:lnTo>
                  <a:pt x="60617" y="43467"/>
                </a:lnTo>
                <a:lnTo>
                  <a:pt x="63127" y="31181"/>
                </a:lnTo>
                <a:lnTo>
                  <a:pt x="63127" y="22372"/>
                </a:lnTo>
                <a:lnTo>
                  <a:pt x="59128" y="14386"/>
                </a:lnTo>
                <a:lnTo>
                  <a:pt x="47948" y="3200"/>
                </a:lnTo>
                <a:lnTo>
                  <a:pt x="39959" y="0"/>
                </a:lnTo>
                <a:close/>
              </a:path>
            </a:pathLst>
          </a:custGeom>
          <a:solidFill>
            <a:srgbClr val="9CCEDF"/>
          </a:solidFill>
        </p:spPr>
        <p:txBody>
          <a:bodyPr wrap="square" lIns="0" tIns="0" rIns="0" bIns="0" rtlCol="0"/>
          <a:lstStyle/>
          <a:p>
            <a:endParaRPr/>
          </a:p>
        </p:txBody>
      </p:sp>
      <p:grpSp>
        <p:nvGrpSpPr>
          <p:cNvPr id="16" name="object 16"/>
          <p:cNvGrpSpPr/>
          <p:nvPr/>
        </p:nvGrpSpPr>
        <p:grpSpPr>
          <a:xfrm>
            <a:off x="1512" y="0"/>
            <a:ext cx="1446530" cy="527685"/>
            <a:chOff x="1512" y="0"/>
            <a:chExt cx="1446530" cy="527685"/>
          </a:xfrm>
        </p:grpSpPr>
        <p:sp>
          <p:nvSpPr>
            <p:cNvPr id="17" name="object 17"/>
            <p:cNvSpPr/>
            <p:nvPr/>
          </p:nvSpPr>
          <p:spPr>
            <a:xfrm>
              <a:off x="1384672" y="314026"/>
              <a:ext cx="63500" cy="62865"/>
            </a:xfrm>
            <a:custGeom>
              <a:avLst/>
              <a:gdLst/>
              <a:ahLst/>
              <a:cxnLst/>
              <a:rect l="l" t="t" r="r" b="b"/>
              <a:pathLst>
                <a:path w="63500" h="62864">
                  <a:moveTo>
                    <a:pt x="39956" y="0"/>
                  </a:moveTo>
                  <a:lnTo>
                    <a:pt x="31967" y="0"/>
                  </a:lnTo>
                  <a:lnTo>
                    <a:pt x="19554" y="2397"/>
                  </a:lnTo>
                  <a:lnTo>
                    <a:pt x="9389" y="8989"/>
                  </a:lnTo>
                  <a:lnTo>
                    <a:pt x="2522" y="18876"/>
                  </a:lnTo>
                  <a:lnTo>
                    <a:pt x="0" y="31159"/>
                  </a:lnTo>
                  <a:lnTo>
                    <a:pt x="2859" y="43105"/>
                  </a:lnTo>
                  <a:lnTo>
                    <a:pt x="9689" y="53030"/>
                  </a:lnTo>
                  <a:lnTo>
                    <a:pt x="19666" y="59809"/>
                  </a:lnTo>
                  <a:lnTo>
                    <a:pt x="31967" y="62319"/>
                  </a:lnTo>
                  <a:lnTo>
                    <a:pt x="43913" y="59922"/>
                  </a:lnTo>
                  <a:lnTo>
                    <a:pt x="53838" y="53330"/>
                  </a:lnTo>
                  <a:lnTo>
                    <a:pt x="60617" y="43442"/>
                  </a:lnTo>
                  <a:lnTo>
                    <a:pt x="63127" y="31159"/>
                  </a:lnTo>
                  <a:lnTo>
                    <a:pt x="63127" y="22372"/>
                  </a:lnTo>
                  <a:lnTo>
                    <a:pt x="59128" y="14383"/>
                  </a:lnTo>
                  <a:lnTo>
                    <a:pt x="47948" y="3191"/>
                  </a:lnTo>
                  <a:lnTo>
                    <a:pt x="39956" y="0"/>
                  </a:lnTo>
                  <a:close/>
                </a:path>
              </a:pathLst>
            </a:custGeom>
            <a:solidFill>
              <a:srgbClr val="133754"/>
            </a:solidFill>
          </p:spPr>
          <p:txBody>
            <a:bodyPr wrap="square" lIns="0" tIns="0" rIns="0" bIns="0" rtlCol="0"/>
            <a:lstStyle/>
            <a:p>
              <a:endParaRPr/>
            </a:p>
          </p:txBody>
        </p:sp>
        <p:sp>
          <p:nvSpPr>
            <p:cNvPr id="18" name="object 18"/>
            <p:cNvSpPr/>
            <p:nvPr/>
          </p:nvSpPr>
          <p:spPr>
            <a:xfrm>
              <a:off x="1512" y="0"/>
              <a:ext cx="1371600" cy="527685"/>
            </a:xfrm>
            <a:custGeom>
              <a:avLst/>
              <a:gdLst/>
              <a:ahLst/>
              <a:cxnLst/>
              <a:rect l="l" t="t" r="r" b="b"/>
              <a:pathLst>
                <a:path w="1371600" h="527685">
                  <a:moveTo>
                    <a:pt x="1370984" y="0"/>
                  </a:moveTo>
                  <a:lnTo>
                    <a:pt x="0" y="0"/>
                  </a:lnTo>
                  <a:lnTo>
                    <a:pt x="0" y="527622"/>
                  </a:lnTo>
                  <a:lnTo>
                    <a:pt x="46604" y="500673"/>
                  </a:lnTo>
                  <a:lnTo>
                    <a:pt x="84456" y="465091"/>
                  </a:lnTo>
                  <a:lnTo>
                    <a:pt x="113904" y="429719"/>
                  </a:lnTo>
                  <a:lnTo>
                    <a:pt x="128874" y="413281"/>
                  </a:lnTo>
                  <a:lnTo>
                    <a:pt x="166107" y="385236"/>
                  </a:lnTo>
                  <a:lnTo>
                    <a:pt x="222123" y="366747"/>
                  </a:lnTo>
                  <a:lnTo>
                    <a:pt x="269655" y="361463"/>
                  </a:lnTo>
                  <a:lnTo>
                    <a:pt x="285249" y="361151"/>
                  </a:lnTo>
                  <a:lnTo>
                    <a:pt x="1034382" y="361151"/>
                  </a:lnTo>
                  <a:lnTo>
                    <a:pt x="1085198" y="337623"/>
                  </a:lnTo>
                  <a:lnTo>
                    <a:pt x="1134871" y="310751"/>
                  </a:lnTo>
                  <a:lnTo>
                    <a:pt x="1180463" y="282449"/>
                  </a:lnTo>
                  <a:lnTo>
                    <a:pt x="1221510" y="253481"/>
                  </a:lnTo>
                  <a:lnTo>
                    <a:pt x="1257550" y="224612"/>
                  </a:lnTo>
                  <a:lnTo>
                    <a:pt x="1288119" y="196610"/>
                  </a:lnTo>
                  <a:lnTo>
                    <a:pt x="1330992" y="146266"/>
                  </a:lnTo>
                  <a:lnTo>
                    <a:pt x="1351769" y="91835"/>
                  </a:lnTo>
                  <a:lnTo>
                    <a:pt x="1360044" y="48337"/>
                  </a:lnTo>
                  <a:lnTo>
                    <a:pt x="1369667" y="3644"/>
                  </a:lnTo>
                  <a:lnTo>
                    <a:pt x="1370984" y="0"/>
                  </a:lnTo>
                  <a:close/>
                </a:path>
                <a:path w="1371600" h="527685">
                  <a:moveTo>
                    <a:pt x="1034382" y="361151"/>
                  </a:moveTo>
                  <a:lnTo>
                    <a:pt x="285249" y="361151"/>
                  </a:lnTo>
                  <a:lnTo>
                    <a:pt x="329260" y="363398"/>
                  </a:lnTo>
                  <a:lnTo>
                    <a:pt x="373659" y="369420"/>
                  </a:lnTo>
                  <a:lnTo>
                    <a:pt x="418834" y="378138"/>
                  </a:lnTo>
                  <a:lnTo>
                    <a:pt x="513064" y="399348"/>
                  </a:lnTo>
                  <a:lnTo>
                    <a:pt x="562896" y="409684"/>
                  </a:lnTo>
                  <a:lnTo>
                    <a:pt x="615056" y="418402"/>
                  </a:lnTo>
                  <a:lnTo>
                    <a:pt x="669932" y="424424"/>
                  </a:lnTo>
                  <a:lnTo>
                    <a:pt x="727913" y="426671"/>
                  </a:lnTo>
                  <a:lnTo>
                    <a:pt x="757874" y="426046"/>
                  </a:lnTo>
                  <a:lnTo>
                    <a:pt x="821399" y="420599"/>
                  </a:lnTo>
                  <a:lnTo>
                    <a:pt x="916327" y="401990"/>
                  </a:lnTo>
                  <a:lnTo>
                    <a:pt x="975463" y="384008"/>
                  </a:lnTo>
                  <a:lnTo>
                    <a:pt x="1031908" y="362297"/>
                  </a:lnTo>
                  <a:lnTo>
                    <a:pt x="1034382" y="361151"/>
                  </a:lnTo>
                  <a:close/>
                </a:path>
              </a:pathLst>
            </a:custGeom>
            <a:solidFill>
              <a:srgbClr val="9CCEDF"/>
            </a:solidFill>
          </p:spPr>
          <p:txBody>
            <a:bodyPr wrap="square" lIns="0" tIns="0" rIns="0" bIns="0" rtlCol="0"/>
            <a:lstStyle/>
            <a:p>
              <a:endParaRPr/>
            </a:p>
          </p:txBody>
        </p:sp>
        <p:sp>
          <p:nvSpPr>
            <p:cNvPr id="19" name="object 19"/>
            <p:cNvSpPr/>
            <p:nvPr/>
          </p:nvSpPr>
          <p:spPr>
            <a:xfrm>
              <a:off x="1512" y="0"/>
              <a:ext cx="1054100" cy="332740"/>
            </a:xfrm>
            <a:custGeom>
              <a:avLst/>
              <a:gdLst/>
              <a:ahLst/>
              <a:cxnLst/>
              <a:rect l="l" t="t" r="r" b="b"/>
              <a:pathLst>
                <a:path w="1054100" h="332740">
                  <a:moveTo>
                    <a:pt x="996835" y="220522"/>
                  </a:moveTo>
                  <a:lnTo>
                    <a:pt x="240518" y="220522"/>
                  </a:lnTo>
                  <a:lnTo>
                    <a:pt x="288382" y="223655"/>
                  </a:lnTo>
                  <a:lnTo>
                    <a:pt x="335005" y="232156"/>
                  </a:lnTo>
                  <a:lnTo>
                    <a:pt x="380918" y="244685"/>
                  </a:lnTo>
                  <a:lnTo>
                    <a:pt x="426653" y="259899"/>
                  </a:lnTo>
                  <a:lnTo>
                    <a:pt x="519719" y="293011"/>
                  </a:lnTo>
                  <a:lnTo>
                    <a:pt x="568114" y="308224"/>
                  </a:lnTo>
                  <a:lnTo>
                    <a:pt x="618462" y="320753"/>
                  </a:lnTo>
                  <a:lnTo>
                    <a:pt x="671292" y="329255"/>
                  </a:lnTo>
                  <a:lnTo>
                    <a:pt x="727139" y="332387"/>
                  </a:lnTo>
                  <a:lnTo>
                    <a:pt x="749488" y="331913"/>
                  </a:lnTo>
                  <a:lnTo>
                    <a:pt x="795685" y="327670"/>
                  </a:lnTo>
                  <a:lnTo>
                    <a:pt x="870161" y="309301"/>
                  </a:lnTo>
                  <a:lnTo>
                    <a:pt x="917403" y="286504"/>
                  </a:lnTo>
                  <a:lnTo>
                    <a:pt x="960032" y="256593"/>
                  </a:lnTo>
                  <a:lnTo>
                    <a:pt x="996526" y="220951"/>
                  </a:lnTo>
                  <a:lnTo>
                    <a:pt x="996835" y="220522"/>
                  </a:lnTo>
                  <a:close/>
                </a:path>
                <a:path w="1054100" h="332740">
                  <a:moveTo>
                    <a:pt x="1036724" y="0"/>
                  </a:moveTo>
                  <a:lnTo>
                    <a:pt x="0" y="0"/>
                  </a:lnTo>
                  <a:lnTo>
                    <a:pt x="0" y="281539"/>
                  </a:lnTo>
                  <a:lnTo>
                    <a:pt x="33297" y="271720"/>
                  </a:lnTo>
                  <a:lnTo>
                    <a:pt x="76012" y="255979"/>
                  </a:lnTo>
                  <a:lnTo>
                    <a:pt x="122257" y="239905"/>
                  </a:lnTo>
                  <a:lnTo>
                    <a:pt x="173431" y="226940"/>
                  </a:lnTo>
                  <a:lnTo>
                    <a:pt x="230933" y="220522"/>
                  </a:lnTo>
                  <a:lnTo>
                    <a:pt x="996835" y="220522"/>
                  </a:lnTo>
                  <a:lnTo>
                    <a:pt x="1025359" y="180962"/>
                  </a:lnTo>
                  <a:lnTo>
                    <a:pt x="1045009" y="138011"/>
                  </a:lnTo>
                  <a:lnTo>
                    <a:pt x="1053952" y="93482"/>
                  </a:lnTo>
                  <a:lnTo>
                    <a:pt x="1052189" y="55340"/>
                  </a:lnTo>
                  <a:lnTo>
                    <a:pt x="1042526" y="13668"/>
                  </a:lnTo>
                  <a:lnTo>
                    <a:pt x="1036724" y="0"/>
                  </a:lnTo>
                  <a:close/>
                </a:path>
              </a:pathLst>
            </a:custGeom>
            <a:solidFill>
              <a:srgbClr val="133754"/>
            </a:solidFill>
          </p:spPr>
          <p:txBody>
            <a:bodyPr wrap="square" lIns="0" tIns="0" rIns="0" bIns="0" rtlCol="0"/>
            <a:lstStyle/>
            <a:p>
              <a:endParaRPr/>
            </a:p>
          </p:txBody>
        </p:sp>
      </p:grpSp>
      <p:sp>
        <p:nvSpPr>
          <p:cNvPr id="20" name="object 20"/>
          <p:cNvSpPr txBox="1">
            <a:spLocks noGrp="1"/>
          </p:cNvSpPr>
          <p:nvPr>
            <p:ph type="title"/>
          </p:nvPr>
        </p:nvSpPr>
        <p:spPr>
          <a:xfrm>
            <a:off x="1179287" y="-51688"/>
            <a:ext cx="2503180" cy="509755"/>
          </a:xfrm>
          <a:prstGeom prst="rect">
            <a:avLst/>
          </a:prstGeom>
        </p:spPr>
        <p:txBody>
          <a:bodyPr vert="horz" wrap="square" lIns="0" tIns="17145" rIns="0" bIns="0" rtlCol="0">
            <a:spAutoFit/>
          </a:bodyPr>
          <a:lstStyle/>
          <a:p>
            <a:pPr marL="565785" algn="ctr">
              <a:lnSpc>
                <a:spcPct val="100000"/>
              </a:lnSpc>
              <a:spcBef>
                <a:spcPts val="135"/>
              </a:spcBef>
            </a:pPr>
            <a:r>
              <a:rPr lang="en-IN" sz="1600" u="sng" spc="180" dirty="0">
                <a:latin typeface="Baskerville Old Face" panose="02020602080505020303" pitchFamily="18" charset="0"/>
              </a:rPr>
              <a:t>Data             Visualization</a:t>
            </a:r>
            <a:endParaRPr sz="1600" u="sng" spc="95" dirty="0">
              <a:latin typeface="Baskerville Old Face" panose="02020602080505020303" pitchFamily="18" charset="0"/>
            </a:endParaRPr>
          </a:p>
        </p:txBody>
      </p:sp>
      <p:sp>
        <p:nvSpPr>
          <p:cNvPr id="26" name="object 26"/>
          <p:cNvSpPr txBox="1"/>
          <p:nvPr/>
        </p:nvSpPr>
        <p:spPr>
          <a:xfrm>
            <a:off x="615035" y="562842"/>
            <a:ext cx="4790276" cy="276742"/>
          </a:xfrm>
          <a:prstGeom prst="rect">
            <a:avLst/>
          </a:prstGeom>
        </p:spPr>
        <p:txBody>
          <a:bodyPr vert="horz" wrap="square" lIns="0" tIns="12065" rIns="0" bIns="0" rtlCol="0">
            <a:spAutoFit/>
          </a:bodyPr>
          <a:lstStyle/>
          <a:p>
            <a:pPr marL="243840" marR="329565" indent="-171450">
              <a:lnSpc>
                <a:spcPct val="112799"/>
              </a:lnSpc>
              <a:spcBef>
                <a:spcPts val="965"/>
              </a:spcBef>
              <a:buFont typeface="Wingdings" panose="05000000000000000000" pitchFamily="2" charset="2"/>
              <a:buChar char="v"/>
            </a:pPr>
            <a:r>
              <a:rPr lang="en-US" sz="800" spc="20" dirty="0">
                <a:solidFill>
                  <a:srgbClr val="2C6797"/>
                </a:solidFill>
                <a:latin typeface="Tahoma"/>
                <a:cs typeface="Tahoma"/>
              </a:rPr>
              <a:t>The 'head()' function in Pandas shows the first five rows of a </a:t>
            </a:r>
            <a:r>
              <a:rPr lang="en-US" sz="800" spc="20" dirty="0" err="1">
                <a:solidFill>
                  <a:srgbClr val="2C6797"/>
                </a:solidFill>
                <a:latin typeface="Tahoma"/>
                <a:cs typeface="Tahoma"/>
              </a:rPr>
              <a:t>DataFrame</a:t>
            </a:r>
            <a:r>
              <a:rPr lang="en-US" sz="800" spc="20" dirty="0">
                <a:solidFill>
                  <a:srgbClr val="2C6797"/>
                </a:solidFill>
                <a:latin typeface="Tahoma"/>
                <a:cs typeface="Tahoma"/>
              </a:rPr>
              <a:t>, providing a quick over </a:t>
            </a:r>
            <a:r>
              <a:rPr lang="en-US" sz="800" spc="20" dirty="0" err="1">
                <a:solidFill>
                  <a:srgbClr val="2C6797"/>
                </a:solidFill>
                <a:latin typeface="Tahoma"/>
                <a:cs typeface="Tahoma"/>
              </a:rPr>
              <a:t>viewof</a:t>
            </a:r>
            <a:r>
              <a:rPr lang="en-US" sz="800" spc="20" dirty="0">
                <a:solidFill>
                  <a:srgbClr val="2C6797"/>
                </a:solidFill>
                <a:latin typeface="Tahoma"/>
                <a:cs typeface="Tahoma"/>
              </a:rPr>
              <a:t> the dataset's structure.</a:t>
            </a:r>
            <a:endParaRPr lang="en-US" sz="800" dirty="0">
              <a:latin typeface="Tahoma"/>
              <a:cs typeface="Tahoma"/>
            </a:endParaRPr>
          </a:p>
        </p:txBody>
      </p:sp>
      <p:sp>
        <p:nvSpPr>
          <p:cNvPr id="32" name="object 32"/>
          <p:cNvSpPr txBox="1"/>
          <p:nvPr/>
        </p:nvSpPr>
        <p:spPr>
          <a:xfrm>
            <a:off x="465796" y="1885304"/>
            <a:ext cx="5135956" cy="276742"/>
          </a:xfrm>
          <a:prstGeom prst="rect">
            <a:avLst/>
          </a:prstGeom>
        </p:spPr>
        <p:txBody>
          <a:bodyPr vert="horz" wrap="square" lIns="0" tIns="12065" rIns="0" bIns="0" rtlCol="0">
            <a:spAutoFit/>
          </a:bodyPr>
          <a:lstStyle/>
          <a:p>
            <a:pPr marL="282575" marR="328930" indent="-171450">
              <a:lnSpc>
                <a:spcPct val="112799"/>
              </a:lnSpc>
              <a:spcBef>
                <a:spcPts val="940"/>
              </a:spcBef>
              <a:buFont typeface="Wingdings" panose="05000000000000000000" pitchFamily="2" charset="2"/>
              <a:buChar char="v"/>
            </a:pPr>
            <a:r>
              <a:rPr lang="en-US" sz="800" spc="20" dirty="0">
                <a:solidFill>
                  <a:srgbClr val="2C6797"/>
                </a:solidFill>
                <a:latin typeface="Tahoma"/>
                <a:cs typeface="Tahoma"/>
              </a:rPr>
              <a:t>The 'describe()' function in Pandas summarizes statistical measures like count, mean, and percentiles for numerical Data Frame columns</a:t>
            </a:r>
            <a:endParaRPr lang="en-US" sz="800" dirty="0">
              <a:latin typeface="Tahoma"/>
              <a:cs typeface="Tahoma"/>
            </a:endParaRPr>
          </a:p>
        </p:txBody>
      </p:sp>
      <p:pic>
        <p:nvPicPr>
          <p:cNvPr id="34" name="Picture 33">
            <a:extLst>
              <a:ext uri="{FF2B5EF4-FFF2-40B4-BE49-F238E27FC236}">
                <a16:creationId xmlns:a16="http://schemas.microsoft.com/office/drawing/2014/main" id="{4B9F0FDB-5034-76EB-9606-F8B567AD9E5F}"/>
              </a:ext>
            </a:extLst>
          </p:cNvPr>
          <p:cNvPicPr>
            <a:picLocks noChangeAspect="1"/>
          </p:cNvPicPr>
          <p:nvPr/>
        </p:nvPicPr>
        <p:blipFill rotWithShape="1">
          <a:blip r:embed="rId4">
            <a:extLst>
              <a:ext uri="{28A0092B-C50C-407E-A947-70E740481C1C}">
                <a14:useLocalDpi xmlns:a14="http://schemas.microsoft.com/office/drawing/2010/main" val="0"/>
              </a:ext>
            </a:extLst>
          </a:blip>
          <a:srcRect l="3546"/>
          <a:stretch/>
        </p:blipFill>
        <p:spPr>
          <a:xfrm>
            <a:off x="228818" y="890866"/>
            <a:ext cx="5269628" cy="894481"/>
          </a:xfrm>
          <a:prstGeom prst="rect">
            <a:avLst/>
          </a:prstGeom>
        </p:spPr>
      </p:pic>
      <p:pic>
        <p:nvPicPr>
          <p:cNvPr id="36" name="Picture 35">
            <a:extLst>
              <a:ext uri="{FF2B5EF4-FFF2-40B4-BE49-F238E27FC236}">
                <a16:creationId xmlns:a16="http://schemas.microsoft.com/office/drawing/2014/main" id="{C1D3DFD5-41CC-CFFA-18AF-0D7551C09E7D}"/>
              </a:ext>
            </a:extLst>
          </p:cNvPr>
          <p:cNvPicPr>
            <a:picLocks noChangeAspect="1"/>
          </p:cNvPicPr>
          <p:nvPr/>
        </p:nvPicPr>
        <p:blipFill rotWithShape="1">
          <a:blip r:embed="rId5">
            <a:extLst>
              <a:ext uri="{28A0092B-C50C-407E-A947-70E740481C1C}">
                <a14:useLocalDpi xmlns:a14="http://schemas.microsoft.com/office/drawing/2010/main" val="0"/>
              </a:ext>
            </a:extLst>
          </a:blip>
          <a:srcRect l="3298" t="-525" r="-40" b="3219"/>
          <a:stretch/>
        </p:blipFill>
        <p:spPr>
          <a:xfrm>
            <a:off x="252948" y="2162046"/>
            <a:ext cx="5425163" cy="1070228"/>
          </a:xfrm>
          <a:prstGeom prst="rect">
            <a:avLst/>
          </a:prstGeom>
        </p:spPr>
      </p:pic>
    </p:spTree>
    <p:extLst>
      <p:ext uri="{BB962C8B-B14F-4D97-AF65-F5344CB8AC3E}">
        <p14:creationId xmlns:p14="http://schemas.microsoft.com/office/powerpoint/2010/main" val="145996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1000" fill="hold"/>
                                        <p:tgtEl>
                                          <p:spTgt spid="36"/>
                                        </p:tgtEl>
                                        <p:attrNameLst>
                                          <p:attrName>ppt_w</p:attrName>
                                        </p:attrNameLst>
                                      </p:cBhvr>
                                      <p:tavLst>
                                        <p:tav tm="0">
                                          <p:val>
                                            <p:fltVal val="0"/>
                                          </p:val>
                                        </p:tav>
                                        <p:tav tm="100000">
                                          <p:val>
                                            <p:strVal val="#ppt_w"/>
                                          </p:val>
                                        </p:tav>
                                      </p:tavLst>
                                    </p:anim>
                                    <p:anim calcmode="lin" valueType="num">
                                      <p:cBhvr>
                                        <p:cTn id="15" dur="1000" fill="hold"/>
                                        <p:tgtEl>
                                          <p:spTgt spid="36"/>
                                        </p:tgtEl>
                                        <p:attrNameLst>
                                          <p:attrName>ppt_h</p:attrName>
                                        </p:attrNameLst>
                                      </p:cBhvr>
                                      <p:tavLst>
                                        <p:tav tm="0">
                                          <p:val>
                                            <p:fltVal val="0"/>
                                          </p:val>
                                        </p:tav>
                                        <p:tav tm="100000">
                                          <p:val>
                                            <p:strVal val="#ppt_h"/>
                                          </p:val>
                                        </p:tav>
                                      </p:tavLst>
                                    </p:anim>
                                    <p:anim calcmode="lin" valueType="num">
                                      <p:cBhvr>
                                        <p:cTn id="16" dur="1000" fill="hold"/>
                                        <p:tgtEl>
                                          <p:spTgt spid="36"/>
                                        </p:tgtEl>
                                        <p:attrNameLst>
                                          <p:attrName>style.rotation</p:attrName>
                                        </p:attrNameLst>
                                      </p:cBhvr>
                                      <p:tavLst>
                                        <p:tav tm="0">
                                          <p:val>
                                            <p:fltVal val="90"/>
                                          </p:val>
                                        </p:tav>
                                        <p:tav tm="100000">
                                          <p:val>
                                            <p:fltVal val="0"/>
                                          </p:val>
                                        </p:tav>
                                      </p:tavLst>
                                    </p:anim>
                                    <p:animEffect transition="in" filter="fade">
                                      <p:cBhvr>
                                        <p:cTn id="1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0"/>
            <a:ext cx="1163320" cy="2614295"/>
            <a:chOff x="1512" y="0"/>
            <a:chExt cx="1163320" cy="2614295"/>
          </a:xfrm>
        </p:grpSpPr>
        <p:sp>
          <p:nvSpPr>
            <p:cNvPr id="3" name="object 3"/>
            <p:cNvSpPr/>
            <p:nvPr/>
          </p:nvSpPr>
          <p:spPr>
            <a:xfrm>
              <a:off x="87808" y="0"/>
              <a:ext cx="1076960" cy="2362200"/>
            </a:xfrm>
            <a:custGeom>
              <a:avLst/>
              <a:gdLst/>
              <a:ahLst/>
              <a:cxnLst/>
              <a:rect l="l" t="t" r="r" b="b"/>
              <a:pathLst>
                <a:path w="1076960" h="2362200">
                  <a:moveTo>
                    <a:pt x="1076504" y="0"/>
                  </a:moveTo>
                  <a:lnTo>
                    <a:pt x="66741" y="0"/>
                  </a:lnTo>
                  <a:lnTo>
                    <a:pt x="64102" y="31958"/>
                  </a:lnTo>
                  <a:lnTo>
                    <a:pt x="60318" y="83150"/>
                  </a:lnTo>
                  <a:lnTo>
                    <a:pt x="56937" y="134395"/>
                  </a:lnTo>
                  <a:lnTo>
                    <a:pt x="53924" y="185685"/>
                  </a:lnTo>
                  <a:lnTo>
                    <a:pt x="51244" y="237012"/>
                  </a:lnTo>
                  <a:lnTo>
                    <a:pt x="48861" y="288369"/>
                  </a:lnTo>
                  <a:lnTo>
                    <a:pt x="46717" y="340400"/>
                  </a:lnTo>
                  <a:lnTo>
                    <a:pt x="44848" y="391140"/>
                  </a:lnTo>
                  <a:lnTo>
                    <a:pt x="43147" y="442538"/>
                  </a:lnTo>
                  <a:lnTo>
                    <a:pt x="41604" y="493934"/>
                  </a:lnTo>
                  <a:lnTo>
                    <a:pt x="40182" y="545320"/>
                  </a:lnTo>
                  <a:lnTo>
                    <a:pt x="38847" y="596689"/>
                  </a:lnTo>
                  <a:lnTo>
                    <a:pt x="37516" y="649760"/>
                  </a:lnTo>
                  <a:lnTo>
                    <a:pt x="34779" y="749209"/>
                  </a:lnTo>
                  <a:lnTo>
                    <a:pt x="32094" y="848989"/>
                  </a:lnTo>
                  <a:lnTo>
                    <a:pt x="29446" y="949460"/>
                  </a:lnTo>
                  <a:lnTo>
                    <a:pt x="25565" y="1100150"/>
                  </a:lnTo>
                  <a:lnTo>
                    <a:pt x="21779" y="1250812"/>
                  </a:lnTo>
                  <a:lnTo>
                    <a:pt x="15625" y="1501828"/>
                  </a:lnTo>
                  <a:lnTo>
                    <a:pt x="7191" y="1852991"/>
                  </a:lnTo>
                  <a:lnTo>
                    <a:pt x="6381" y="1877122"/>
                  </a:lnTo>
                  <a:lnTo>
                    <a:pt x="4972" y="1916032"/>
                  </a:lnTo>
                  <a:lnTo>
                    <a:pt x="3296" y="1966262"/>
                  </a:lnTo>
                  <a:lnTo>
                    <a:pt x="1687" y="2024348"/>
                  </a:lnTo>
                  <a:lnTo>
                    <a:pt x="477" y="2086830"/>
                  </a:lnTo>
                  <a:lnTo>
                    <a:pt x="0" y="2150245"/>
                  </a:lnTo>
                  <a:lnTo>
                    <a:pt x="748" y="2217906"/>
                  </a:lnTo>
                  <a:lnTo>
                    <a:pt x="3299" y="2277707"/>
                  </a:lnTo>
                  <a:lnTo>
                    <a:pt x="8113" y="2324853"/>
                  </a:lnTo>
                  <a:lnTo>
                    <a:pt x="15651" y="2354548"/>
                  </a:lnTo>
                  <a:lnTo>
                    <a:pt x="26012" y="2361748"/>
                  </a:lnTo>
                  <a:lnTo>
                    <a:pt x="26490" y="2361748"/>
                  </a:lnTo>
                  <a:lnTo>
                    <a:pt x="40780" y="2331654"/>
                  </a:lnTo>
                  <a:lnTo>
                    <a:pt x="54737" y="2270898"/>
                  </a:lnTo>
                  <a:lnTo>
                    <a:pt x="67495" y="2205350"/>
                  </a:lnTo>
                  <a:lnTo>
                    <a:pt x="78307" y="2160626"/>
                  </a:lnTo>
                  <a:lnTo>
                    <a:pt x="96890" y="2115506"/>
                  </a:lnTo>
                  <a:lnTo>
                    <a:pt x="118043" y="2072341"/>
                  </a:lnTo>
                  <a:lnTo>
                    <a:pt x="141650" y="2031360"/>
                  </a:lnTo>
                  <a:lnTo>
                    <a:pt x="167595" y="1992795"/>
                  </a:lnTo>
                  <a:lnTo>
                    <a:pt x="195762" y="1956876"/>
                  </a:lnTo>
                  <a:lnTo>
                    <a:pt x="243067" y="1909780"/>
                  </a:lnTo>
                  <a:lnTo>
                    <a:pt x="303783" y="1861733"/>
                  </a:lnTo>
                  <a:lnTo>
                    <a:pt x="372875" y="1810453"/>
                  </a:lnTo>
                  <a:lnTo>
                    <a:pt x="408988" y="1782889"/>
                  </a:lnTo>
                  <a:lnTo>
                    <a:pt x="445307" y="1753663"/>
                  </a:lnTo>
                  <a:lnTo>
                    <a:pt x="481202" y="1722488"/>
                  </a:lnTo>
                  <a:lnTo>
                    <a:pt x="516044" y="1689081"/>
                  </a:lnTo>
                  <a:lnTo>
                    <a:pt x="549204" y="1653156"/>
                  </a:lnTo>
                  <a:lnTo>
                    <a:pt x="580052" y="1614429"/>
                  </a:lnTo>
                  <a:lnTo>
                    <a:pt x="607958" y="1572613"/>
                  </a:lnTo>
                  <a:lnTo>
                    <a:pt x="632294" y="1527426"/>
                  </a:lnTo>
                  <a:lnTo>
                    <a:pt x="652430" y="1478580"/>
                  </a:lnTo>
                  <a:lnTo>
                    <a:pt x="667736" y="1425792"/>
                  </a:lnTo>
                  <a:lnTo>
                    <a:pt x="677583" y="1368777"/>
                  </a:lnTo>
                  <a:lnTo>
                    <a:pt x="679988" y="1320033"/>
                  </a:lnTo>
                  <a:lnTo>
                    <a:pt x="675882" y="1259101"/>
                  </a:lnTo>
                  <a:lnTo>
                    <a:pt x="664492" y="1199920"/>
                  </a:lnTo>
                  <a:lnTo>
                    <a:pt x="647212" y="1142892"/>
                  </a:lnTo>
                  <a:lnTo>
                    <a:pt x="625438" y="1088422"/>
                  </a:lnTo>
                  <a:lnTo>
                    <a:pt x="600562" y="1036913"/>
                  </a:lnTo>
                  <a:lnTo>
                    <a:pt x="573979" y="988769"/>
                  </a:lnTo>
                  <a:lnTo>
                    <a:pt x="547082" y="944392"/>
                  </a:lnTo>
                  <a:lnTo>
                    <a:pt x="521267" y="904187"/>
                  </a:lnTo>
                  <a:lnTo>
                    <a:pt x="497927" y="868557"/>
                  </a:lnTo>
                  <a:lnTo>
                    <a:pt x="478456" y="837906"/>
                  </a:lnTo>
                  <a:lnTo>
                    <a:pt x="451661" y="781708"/>
                  </a:lnTo>
                  <a:lnTo>
                    <a:pt x="437281" y="715659"/>
                  </a:lnTo>
                  <a:lnTo>
                    <a:pt x="435484" y="681584"/>
                  </a:lnTo>
                  <a:lnTo>
                    <a:pt x="437118" y="649760"/>
                  </a:lnTo>
                  <a:lnTo>
                    <a:pt x="449973" y="587310"/>
                  </a:lnTo>
                  <a:lnTo>
                    <a:pt x="487500" y="512375"/>
                  </a:lnTo>
                  <a:lnTo>
                    <a:pt x="519802" y="476354"/>
                  </a:lnTo>
                  <a:lnTo>
                    <a:pt x="556872" y="447941"/>
                  </a:lnTo>
                  <a:lnTo>
                    <a:pt x="597630" y="425407"/>
                  </a:lnTo>
                  <a:lnTo>
                    <a:pt x="640999" y="407024"/>
                  </a:lnTo>
                  <a:lnTo>
                    <a:pt x="685901" y="391061"/>
                  </a:lnTo>
                  <a:lnTo>
                    <a:pt x="731257" y="375789"/>
                  </a:lnTo>
                  <a:lnTo>
                    <a:pt x="775990" y="359478"/>
                  </a:lnTo>
                  <a:lnTo>
                    <a:pt x="819020" y="340400"/>
                  </a:lnTo>
                  <a:lnTo>
                    <a:pt x="856981" y="318051"/>
                  </a:lnTo>
                  <a:lnTo>
                    <a:pt x="892864" y="291533"/>
                  </a:lnTo>
                  <a:lnTo>
                    <a:pt x="926523" y="261103"/>
                  </a:lnTo>
                  <a:lnTo>
                    <a:pt x="957809" y="227020"/>
                  </a:lnTo>
                  <a:lnTo>
                    <a:pt x="986577" y="189541"/>
                  </a:lnTo>
                  <a:lnTo>
                    <a:pt x="1012678" y="148924"/>
                  </a:lnTo>
                  <a:lnTo>
                    <a:pt x="1035967" y="105426"/>
                  </a:lnTo>
                  <a:lnTo>
                    <a:pt x="1056295" y="59306"/>
                  </a:lnTo>
                  <a:lnTo>
                    <a:pt x="1073516" y="10821"/>
                  </a:lnTo>
                  <a:lnTo>
                    <a:pt x="1076504" y="0"/>
                  </a:lnTo>
                  <a:close/>
                </a:path>
              </a:pathLst>
            </a:custGeom>
            <a:solidFill>
              <a:srgbClr val="EFEFEF"/>
            </a:solidFill>
          </p:spPr>
          <p:txBody>
            <a:bodyPr wrap="square" lIns="0" tIns="0" rIns="0" bIns="0" rtlCol="0"/>
            <a:lstStyle/>
            <a:p>
              <a:endParaRPr/>
            </a:p>
          </p:txBody>
        </p:sp>
        <p:sp>
          <p:nvSpPr>
            <p:cNvPr id="4" name="object 4"/>
            <p:cNvSpPr/>
            <p:nvPr/>
          </p:nvSpPr>
          <p:spPr>
            <a:xfrm>
              <a:off x="1511" y="44831"/>
              <a:ext cx="460375" cy="2569210"/>
            </a:xfrm>
            <a:custGeom>
              <a:avLst/>
              <a:gdLst/>
              <a:ahLst/>
              <a:cxnLst/>
              <a:rect l="l" t="t" r="r" b="b"/>
              <a:pathLst>
                <a:path w="460375" h="2569210">
                  <a:moveTo>
                    <a:pt x="310832" y="2294788"/>
                  </a:moveTo>
                  <a:lnTo>
                    <a:pt x="307975" y="2282850"/>
                  </a:lnTo>
                  <a:lnTo>
                    <a:pt x="301142" y="2272919"/>
                  </a:lnTo>
                  <a:lnTo>
                    <a:pt x="291160" y="2266150"/>
                  </a:lnTo>
                  <a:lnTo>
                    <a:pt x="278866" y="2263648"/>
                  </a:lnTo>
                  <a:lnTo>
                    <a:pt x="266915" y="2266035"/>
                  </a:lnTo>
                  <a:lnTo>
                    <a:pt x="256997" y="2272627"/>
                  </a:lnTo>
                  <a:lnTo>
                    <a:pt x="250215" y="2282507"/>
                  </a:lnTo>
                  <a:lnTo>
                    <a:pt x="247700" y="2294788"/>
                  </a:lnTo>
                  <a:lnTo>
                    <a:pt x="250101" y="2306739"/>
                  </a:lnTo>
                  <a:lnTo>
                    <a:pt x="256692" y="2316657"/>
                  </a:lnTo>
                  <a:lnTo>
                    <a:pt x="266585" y="2323439"/>
                  </a:lnTo>
                  <a:lnTo>
                    <a:pt x="278866" y="2325941"/>
                  </a:lnTo>
                  <a:lnTo>
                    <a:pt x="287667" y="2326741"/>
                  </a:lnTo>
                  <a:lnTo>
                    <a:pt x="295656" y="2322753"/>
                  </a:lnTo>
                  <a:lnTo>
                    <a:pt x="307632" y="2310765"/>
                  </a:lnTo>
                  <a:lnTo>
                    <a:pt x="310832" y="2302776"/>
                  </a:lnTo>
                  <a:lnTo>
                    <a:pt x="310832" y="2294788"/>
                  </a:lnTo>
                  <a:close/>
                </a:path>
                <a:path w="460375" h="2569210">
                  <a:moveTo>
                    <a:pt x="459994" y="0"/>
                  </a:moveTo>
                  <a:lnTo>
                    <a:pt x="410743" y="16776"/>
                  </a:lnTo>
                  <a:lnTo>
                    <a:pt x="361137" y="30276"/>
                  </a:lnTo>
                  <a:lnTo>
                    <a:pt x="311416" y="40703"/>
                  </a:lnTo>
                  <a:lnTo>
                    <a:pt x="261594" y="48323"/>
                  </a:lnTo>
                  <a:lnTo>
                    <a:pt x="211696" y="53428"/>
                  </a:lnTo>
                  <a:lnTo>
                    <a:pt x="161734" y="56286"/>
                  </a:lnTo>
                  <a:lnTo>
                    <a:pt x="111721" y="57175"/>
                  </a:lnTo>
                  <a:lnTo>
                    <a:pt x="61671" y="56362"/>
                  </a:lnTo>
                  <a:lnTo>
                    <a:pt x="11595" y="54152"/>
                  </a:lnTo>
                  <a:lnTo>
                    <a:pt x="0" y="53365"/>
                  </a:lnTo>
                  <a:lnTo>
                    <a:pt x="0" y="2569006"/>
                  </a:lnTo>
                  <a:lnTo>
                    <a:pt x="44996" y="2520048"/>
                  </a:lnTo>
                  <a:lnTo>
                    <a:pt x="84670" y="2458466"/>
                  </a:lnTo>
                  <a:lnTo>
                    <a:pt x="105600" y="2420582"/>
                  </a:lnTo>
                  <a:lnTo>
                    <a:pt x="126898" y="2378303"/>
                  </a:lnTo>
                  <a:lnTo>
                    <a:pt x="148272" y="2331923"/>
                  </a:lnTo>
                  <a:lnTo>
                    <a:pt x="169443" y="2281694"/>
                  </a:lnTo>
                  <a:lnTo>
                    <a:pt x="190144" y="2227897"/>
                  </a:lnTo>
                  <a:lnTo>
                    <a:pt x="210070" y="2170798"/>
                  </a:lnTo>
                  <a:lnTo>
                    <a:pt x="228968" y="2110663"/>
                  </a:lnTo>
                  <a:lnTo>
                    <a:pt x="246545" y="2047748"/>
                  </a:lnTo>
                  <a:lnTo>
                    <a:pt x="262521" y="1982343"/>
                  </a:lnTo>
                  <a:lnTo>
                    <a:pt x="276606" y="1914702"/>
                  </a:lnTo>
                  <a:lnTo>
                    <a:pt x="288544" y="1845106"/>
                  </a:lnTo>
                  <a:lnTo>
                    <a:pt x="298030" y="1773809"/>
                  </a:lnTo>
                  <a:lnTo>
                    <a:pt x="303263" y="1718957"/>
                  </a:lnTo>
                  <a:lnTo>
                    <a:pt x="306920" y="1665833"/>
                  </a:lnTo>
                  <a:lnTo>
                    <a:pt x="308927" y="1614360"/>
                  </a:lnTo>
                  <a:lnTo>
                    <a:pt x="309206" y="1564462"/>
                  </a:lnTo>
                  <a:lnTo>
                    <a:pt x="308330" y="1506664"/>
                  </a:lnTo>
                  <a:lnTo>
                    <a:pt x="305879" y="1450822"/>
                  </a:lnTo>
                  <a:lnTo>
                    <a:pt x="302069" y="1396796"/>
                  </a:lnTo>
                  <a:lnTo>
                    <a:pt x="297167" y="1344422"/>
                  </a:lnTo>
                  <a:lnTo>
                    <a:pt x="291426" y="1293583"/>
                  </a:lnTo>
                  <a:lnTo>
                    <a:pt x="285076" y="1244130"/>
                  </a:lnTo>
                  <a:lnTo>
                    <a:pt x="278371" y="1195908"/>
                  </a:lnTo>
                  <a:lnTo>
                    <a:pt x="264858" y="1102664"/>
                  </a:lnTo>
                  <a:lnTo>
                    <a:pt x="258546" y="1057338"/>
                  </a:lnTo>
                  <a:lnTo>
                    <a:pt x="252869" y="1012698"/>
                  </a:lnTo>
                  <a:lnTo>
                    <a:pt x="248056" y="968590"/>
                  </a:lnTo>
                  <a:lnTo>
                    <a:pt x="244360" y="924890"/>
                  </a:lnTo>
                  <a:lnTo>
                    <a:pt x="242023" y="881456"/>
                  </a:lnTo>
                  <a:lnTo>
                    <a:pt x="241300" y="838136"/>
                  </a:lnTo>
                  <a:lnTo>
                    <a:pt x="241604" y="812355"/>
                  </a:lnTo>
                  <a:lnTo>
                    <a:pt x="244335" y="760818"/>
                  </a:lnTo>
                  <a:lnTo>
                    <a:pt x="251879" y="700532"/>
                  </a:lnTo>
                  <a:lnTo>
                    <a:pt x="265709" y="644588"/>
                  </a:lnTo>
                  <a:lnTo>
                    <a:pt x="283806" y="601954"/>
                  </a:lnTo>
                  <a:lnTo>
                    <a:pt x="305066" y="567664"/>
                  </a:lnTo>
                  <a:lnTo>
                    <a:pt x="340575" y="521081"/>
                  </a:lnTo>
                  <a:lnTo>
                    <a:pt x="352831" y="504355"/>
                  </a:lnTo>
                  <a:lnTo>
                    <a:pt x="377151" y="465429"/>
                  </a:lnTo>
                  <a:lnTo>
                    <a:pt x="400354" y="415048"/>
                  </a:lnTo>
                  <a:lnTo>
                    <a:pt x="421335" y="348259"/>
                  </a:lnTo>
                  <a:lnTo>
                    <a:pt x="430669" y="307162"/>
                  </a:lnTo>
                  <a:lnTo>
                    <a:pt x="439026" y="260108"/>
                  </a:lnTo>
                  <a:lnTo>
                    <a:pt x="446303" y="206476"/>
                  </a:lnTo>
                  <a:lnTo>
                    <a:pt x="452348" y="145643"/>
                  </a:lnTo>
                  <a:lnTo>
                    <a:pt x="457034" y="77000"/>
                  </a:lnTo>
                  <a:lnTo>
                    <a:pt x="459994" y="5664"/>
                  </a:lnTo>
                  <a:lnTo>
                    <a:pt x="459994" y="0"/>
                  </a:lnTo>
                  <a:close/>
                </a:path>
              </a:pathLst>
            </a:custGeom>
            <a:solidFill>
              <a:srgbClr val="9CCEDF"/>
            </a:solidFill>
          </p:spPr>
          <p:txBody>
            <a:bodyPr wrap="square" lIns="0" tIns="0" rIns="0" bIns="0" rtlCol="0"/>
            <a:lstStyle/>
            <a:p>
              <a:endParaRPr/>
            </a:p>
          </p:txBody>
        </p:sp>
        <p:pic>
          <p:nvPicPr>
            <p:cNvPr id="5" name="object 5"/>
            <p:cNvPicPr/>
            <p:nvPr/>
          </p:nvPicPr>
          <p:blipFill>
            <a:blip r:embed="rId2" cstate="print"/>
            <a:stretch>
              <a:fillRect/>
            </a:stretch>
          </p:blipFill>
          <p:spPr>
            <a:xfrm>
              <a:off x="387452" y="1101090"/>
              <a:ext cx="103848" cy="104656"/>
            </a:xfrm>
            <a:prstGeom prst="rect">
              <a:avLst/>
            </a:prstGeom>
          </p:spPr>
        </p:pic>
        <p:sp>
          <p:nvSpPr>
            <p:cNvPr id="6" name="object 6"/>
            <p:cNvSpPr/>
            <p:nvPr/>
          </p:nvSpPr>
          <p:spPr>
            <a:xfrm>
              <a:off x="1512" y="0"/>
              <a:ext cx="909955" cy="1483360"/>
            </a:xfrm>
            <a:custGeom>
              <a:avLst/>
              <a:gdLst/>
              <a:ahLst/>
              <a:cxnLst/>
              <a:rect l="l" t="t" r="r" b="b"/>
              <a:pathLst>
                <a:path w="909955" h="1483360">
                  <a:moveTo>
                    <a:pt x="909745" y="0"/>
                  </a:moveTo>
                  <a:lnTo>
                    <a:pt x="0" y="0"/>
                  </a:lnTo>
                  <a:lnTo>
                    <a:pt x="0" y="1482865"/>
                  </a:lnTo>
                  <a:lnTo>
                    <a:pt x="17192" y="1425690"/>
                  </a:lnTo>
                  <a:lnTo>
                    <a:pt x="30622" y="1377620"/>
                  </a:lnTo>
                  <a:lnTo>
                    <a:pt x="43237" y="1329333"/>
                  </a:lnTo>
                  <a:lnTo>
                    <a:pt x="55037" y="1280836"/>
                  </a:lnTo>
                  <a:lnTo>
                    <a:pt x="66018" y="1232137"/>
                  </a:lnTo>
                  <a:lnTo>
                    <a:pt x="76180" y="1183241"/>
                  </a:lnTo>
                  <a:lnTo>
                    <a:pt x="85521" y="1134156"/>
                  </a:lnTo>
                  <a:lnTo>
                    <a:pt x="94039" y="1084890"/>
                  </a:lnTo>
                  <a:lnTo>
                    <a:pt x="101732" y="1035448"/>
                  </a:lnTo>
                  <a:lnTo>
                    <a:pt x="108599" y="985839"/>
                  </a:lnTo>
                  <a:lnTo>
                    <a:pt x="114638" y="936069"/>
                  </a:lnTo>
                  <a:lnTo>
                    <a:pt x="119848" y="886145"/>
                  </a:lnTo>
                  <a:lnTo>
                    <a:pt x="124915" y="834157"/>
                  </a:lnTo>
                  <a:lnTo>
                    <a:pt x="130803" y="781856"/>
                  </a:lnTo>
                  <a:lnTo>
                    <a:pt x="139131" y="730132"/>
                  </a:lnTo>
                  <a:lnTo>
                    <a:pt x="151521" y="679872"/>
                  </a:lnTo>
                  <a:lnTo>
                    <a:pt x="169592" y="631965"/>
                  </a:lnTo>
                  <a:lnTo>
                    <a:pt x="194964" y="587300"/>
                  </a:lnTo>
                  <a:lnTo>
                    <a:pt x="229165" y="546861"/>
                  </a:lnTo>
                  <a:lnTo>
                    <a:pt x="269360" y="512814"/>
                  </a:lnTo>
                  <a:lnTo>
                    <a:pt x="314216" y="484226"/>
                  </a:lnTo>
                  <a:lnTo>
                    <a:pt x="362401" y="460166"/>
                  </a:lnTo>
                  <a:lnTo>
                    <a:pt x="412582" y="439700"/>
                  </a:lnTo>
                  <a:lnTo>
                    <a:pt x="463426" y="421898"/>
                  </a:lnTo>
                  <a:lnTo>
                    <a:pt x="514472" y="405171"/>
                  </a:lnTo>
                  <a:lnTo>
                    <a:pt x="565496" y="387714"/>
                  </a:lnTo>
                  <a:lnTo>
                    <a:pt x="615544" y="368259"/>
                  </a:lnTo>
                  <a:lnTo>
                    <a:pt x="663660" y="345543"/>
                  </a:lnTo>
                  <a:lnTo>
                    <a:pt x="708891" y="318299"/>
                  </a:lnTo>
                  <a:lnTo>
                    <a:pt x="750283" y="285262"/>
                  </a:lnTo>
                  <a:lnTo>
                    <a:pt x="781119" y="253357"/>
                  </a:lnTo>
                  <a:lnTo>
                    <a:pt x="808210" y="218232"/>
                  </a:lnTo>
                  <a:lnTo>
                    <a:pt x="832305" y="180862"/>
                  </a:lnTo>
                  <a:lnTo>
                    <a:pt x="854152" y="142219"/>
                  </a:lnTo>
                  <a:lnTo>
                    <a:pt x="876805" y="95033"/>
                  </a:lnTo>
                  <a:lnTo>
                    <a:pt x="896162" y="45809"/>
                  </a:lnTo>
                  <a:lnTo>
                    <a:pt x="909745" y="0"/>
                  </a:lnTo>
                  <a:close/>
                </a:path>
              </a:pathLst>
            </a:custGeom>
            <a:solidFill>
              <a:srgbClr val="2C6797"/>
            </a:solidFill>
          </p:spPr>
          <p:txBody>
            <a:bodyPr wrap="square" lIns="0" tIns="0" rIns="0" bIns="0" rtlCol="0"/>
            <a:lstStyle/>
            <a:p>
              <a:endParaRPr/>
            </a:p>
          </p:txBody>
        </p:sp>
        <p:sp>
          <p:nvSpPr>
            <p:cNvPr id="7" name="object 7"/>
            <p:cNvSpPr/>
            <p:nvPr/>
          </p:nvSpPr>
          <p:spPr>
            <a:xfrm>
              <a:off x="662333" y="731139"/>
              <a:ext cx="63500" cy="63500"/>
            </a:xfrm>
            <a:custGeom>
              <a:avLst/>
              <a:gdLst/>
              <a:ahLst/>
              <a:cxnLst/>
              <a:rect l="l" t="t" r="r" b="b"/>
              <a:pathLst>
                <a:path w="63500" h="63500">
                  <a:moveTo>
                    <a:pt x="31156" y="0"/>
                  </a:moveTo>
                  <a:lnTo>
                    <a:pt x="19212" y="2395"/>
                  </a:lnTo>
                  <a:lnTo>
                    <a:pt x="9288" y="8983"/>
                  </a:lnTo>
                  <a:lnTo>
                    <a:pt x="2509" y="18866"/>
                  </a:lnTo>
                  <a:lnTo>
                    <a:pt x="0" y="31147"/>
                  </a:lnTo>
                  <a:lnTo>
                    <a:pt x="2397" y="43093"/>
                  </a:lnTo>
                  <a:lnTo>
                    <a:pt x="8988" y="53016"/>
                  </a:lnTo>
                  <a:lnTo>
                    <a:pt x="18875" y="59795"/>
                  </a:lnTo>
                  <a:lnTo>
                    <a:pt x="31156" y="62304"/>
                  </a:lnTo>
                  <a:lnTo>
                    <a:pt x="39944" y="63102"/>
                  </a:lnTo>
                  <a:lnTo>
                    <a:pt x="47945" y="59103"/>
                  </a:lnTo>
                  <a:lnTo>
                    <a:pt x="59923" y="47125"/>
                  </a:lnTo>
                  <a:lnTo>
                    <a:pt x="63127" y="39136"/>
                  </a:lnTo>
                  <a:lnTo>
                    <a:pt x="63127" y="31147"/>
                  </a:lnTo>
                  <a:lnTo>
                    <a:pt x="60268" y="19203"/>
                  </a:lnTo>
                  <a:lnTo>
                    <a:pt x="53437" y="9282"/>
                  </a:lnTo>
                  <a:lnTo>
                    <a:pt x="43459" y="2507"/>
                  </a:lnTo>
                  <a:lnTo>
                    <a:pt x="31156" y="0"/>
                  </a:lnTo>
                  <a:close/>
                </a:path>
              </a:pathLst>
            </a:custGeom>
            <a:solidFill>
              <a:srgbClr val="9CCEDF"/>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1266419" y="12801"/>
            <a:ext cx="104643" cy="104637"/>
          </a:xfrm>
          <a:prstGeom prst="rect">
            <a:avLst/>
          </a:prstGeom>
        </p:spPr>
      </p:pic>
      <p:grpSp>
        <p:nvGrpSpPr>
          <p:cNvPr id="9" name="object 9"/>
          <p:cNvGrpSpPr/>
          <p:nvPr/>
        </p:nvGrpSpPr>
        <p:grpSpPr>
          <a:xfrm>
            <a:off x="4676304" y="646952"/>
            <a:ext cx="1170940" cy="2641600"/>
            <a:chOff x="4676304" y="646952"/>
            <a:chExt cx="1170940" cy="2641600"/>
          </a:xfrm>
        </p:grpSpPr>
        <p:sp>
          <p:nvSpPr>
            <p:cNvPr id="10" name="object 10"/>
            <p:cNvSpPr/>
            <p:nvPr/>
          </p:nvSpPr>
          <p:spPr>
            <a:xfrm>
              <a:off x="4676304" y="898934"/>
              <a:ext cx="1084580" cy="2389505"/>
            </a:xfrm>
            <a:custGeom>
              <a:avLst/>
              <a:gdLst/>
              <a:ahLst/>
              <a:cxnLst/>
              <a:rect l="l" t="t" r="r" b="b"/>
              <a:pathLst>
                <a:path w="1084579" h="2389504">
                  <a:moveTo>
                    <a:pt x="1057592" y="0"/>
                  </a:moveTo>
                  <a:lnTo>
                    <a:pt x="1043189" y="30337"/>
                  </a:lnTo>
                  <a:lnTo>
                    <a:pt x="1029234" y="91088"/>
                  </a:lnTo>
                  <a:lnTo>
                    <a:pt x="1016474" y="156635"/>
                  </a:lnTo>
                  <a:lnTo>
                    <a:pt x="1005654" y="201356"/>
                  </a:lnTo>
                  <a:lnTo>
                    <a:pt x="987088" y="246482"/>
                  </a:lnTo>
                  <a:lnTo>
                    <a:pt x="965986" y="289652"/>
                  </a:lnTo>
                  <a:lnTo>
                    <a:pt x="942501" y="330636"/>
                  </a:lnTo>
                  <a:lnTo>
                    <a:pt x="916790" y="369202"/>
                  </a:lnTo>
                  <a:lnTo>
                    <a:pt x="889007" y="405121"/>
                  </a:lnTo>
                  <a:lnTo>
                    <a:pt x="841701" y="452217"/>
                  </a:lnTo>
                  <a:lnTo>
                    <a:pt x="780978" y="500265"/>
                  </a:lnTo>
                  <a:lnTo>
                    <a:pt x="711863" y="551544"/>
                  </a:lnTo>
                  <a:lnTo>
                    <a:pt x="675730" y="579108"/>
                  </a:lnTo>
                  <a:lnTo>
                    <a:pt x="639384" y="608335"/>
                  </a:lnTo>
                  <a:lnTo>
                    <a:pt x="603454" y="639509"/>
                  </a:lnTo>
                  <a:lnTo>
                    <a:pt x="568569" y="672916"/>
                  </a:lnTo>
                  <a:lnTo>
                    <a:pt x="535355" y="708841"/>
                  </a:lnTo>
                  <a:lnTo>
                    <a:pt x="504443" y="747568"/>
                  </a:lnTo>
                  <a:lnTo>
                    <a:pt x="476460" y="789383"/>
                  </a:lnTo>
                  <a:lnTo>
                    <a:pt x="452034" y="834571"/>
                  </a:lnTo>
                  <a:lnTo>
                    <a:pt x="431795" y="883415"/>
                  </a:lnTo>
                  <a:lnTo>
                    <a:pt x="416369" y="936203"/>
                  </a:lnTo>
                  <a:lnTo>
                    <a:pt x="406387" y="993218"/>
                  </a:lnTo>
                  <a:lnTo>
                    <a:pt x="403979" y="1041961"/>
                  </a:lnTo>
                  <a:lnTo>
                    <a:pt x="408085" y="1102894"/>
                  </a:lnTo>
                  <a:lnTo>
                    <a:pt x="419474" y="1162075"/>
                  </a:lnTo>
                  <a:lnTo>
                    <a:pt x="436753" y="1219102"/>
                  </a:lnTo>
                  <a:lnTo>
                    <a:pt x="458526" y="1273571"/>
                  </a:lnTo>
                  <a:lnTo>
                    <a:pt x="483401" y="1325078"/>
                  </a:lnTo>
                  <a:lnTo>
                    <a:pt x="509983" y="1373222"/>
                  </a:lnTo>
                  <a:lnTo>
                    <a:pt x="536879" y="1417598"/>
                  </a:lnTo>
                  <a:lnTo>
                    <a:pt x="562694" y="1457802"/>
                  </a:lnTo>
                  <a:lnTo>
                    <a:pt x="586034" y="1493433"/>
                  </a:lnTo>
                  <a:lnTo>
                    <a:pt x="605506" y="1524086"/>
                  </a:lnTo>
                  <a:lnTo>
                    <a:pt x="632313" y="1580286"/>
                  </a:lnTo>
                  <a:lnTo>
                    <a:pt x="646694" y="1646330"/>
                  </a:lnTo>
                  <a:lnTo>
                    <a:pt x="648489" y="1680398"/>
                  </a:lnTo>
                  <a:lnTo>
                    <a:pt x="646868" y="1712224"/>
                  </a:lnTo>
                  <a:lnTo>
                    <a:pt x="634345" y="1774678"/>
                  </a:lnTo>
                  <a:lnTo>
                    <a:pt x="597281" y="1849620"/>
                  </a:lnTo>
                  <a:lnTo>
                    <a:pt x="564970" y="1885641"/>
                  </a:lnTo>
                  <a:lnTo>
                    <a:pt x="527878" y="1914053"/>
                  </a:lnTo>
                  <a:lnTo>
                    <a:pt x="487077" y="1936586"/>
                  </a:lnTo>
                  <a:lnTo>
                    <a:pt x="443640" y="1954969"/>
                  </a:lnTo>
                  <a:lnTo>
                    <a:pt x="398637" y="1970932"/>
                  </a:lnTo>
                  <a:lnTo>
                    <a:pt x="353142" y="1986204"/>
                  </a:lnTo>
                  <a:lnTo>
                    <a:pt x="308225" y="2002516"/>
                  </a:lnTo>
                  <a:lnTo>
                    <a:pt x="264960" y="2021598"/>
                  </a:lnTo>
                  <a:lnTo>
                    <a:pt x="226996" y="2043944"/>
                  </a:lnTo>
                  <a:lnTo>
                    <a:pt x="191110" y="2070461"/>
                  </a:lnTo>
                  <a:lnTo>
                    <a:pt x="157449" y="2100890"/>
                  </a:lnTo>
                  <a:lnTo>
                    <a:pt x="126159" y="2134973"/>
                  </a:lnTo>
                  <a:lnTo>
                    <a:pt x="97389" y="2172453"/>
                  </a:lnTo>
                  <a:lnTo>
                    <a:pt x="71286" y="2213070"/>
                  </a:lnTo>
                  <a:lnTo>
                    <a:pt x="47996" y="2256567"/>
                  </a:lnTo>
                  <a:lnTo>
                    <a:pt x="27667" y="2302686"/>
                  </a:lnTo>
                  <a:lnTo>
                    <a:pt x="10446" y="2351169"/>
                  </a:lnTo>
                  <a:lnTo>
                    <a:pt x="0" y="2389012"/>
                  </a:lnTo>
                  <a:lnTo>
                    <a:pt x="1014925" y="2389012"/>
                  </a:lnTo>
                  <a:lnTo>
                    <a:pt x="1019868" y="2330033"/>
                  </a:lnTo>
                  <a:lnTo>
                    <a:pt x="1023652" y="2278841"/>
                  </a:lnTo>
                  <a:lnTo>
                    <a:pt x="1027033" y="2227596"/>
                  </a:lnTo>
                  <a:lnTo>
                    <a:pt x="1030046" y="2176307"/>
                  </a:lnTo>
                  <a:lnTo>
                    <a:pt x="1032726" y="2124980"/>
                  </a:lnTo>
                  <a:lnTo>
                    <a:pt x="1035108" y="2073623"/>
                  </a:lnTo>
                  <a:lnTo>
                    <a:pt x="1037252" y="2021598"/>
                  </a:lnTo>
                  <a:lnTo>
                    <a:pt x="1039121" y="1970854"/>
                  </a:lnTo>
                  <a:lnTo>
                    <a:pt x="1040822" y="1919456"/>
                  </a:lnTo>
                  <a:lnTo>
                    <a:pt x="1042366" y="1868061"/>
                  </a:lnTo>
                  <a:lnTo>
                    <a:pt x="1043787" y="1816675"/>
                  </a:lnTo>
                  <a:lnTo>
                    <a:pt x="1045122" y="1765306"/>
                  </a:lnTo>
                  <a:lnTo>
                    <a:pt x="1046454" y="1712224"/>
                  </a:lnTo>
                  <a:lnTo>
                    <a:pt x="1049189" y="1612785"/>
                  </a:lnTo>
                  <a:lnTo>
                    <a:pt x="1051874" y="1513007"/>
                  </a:lnTo>
                  <a:lnTo>
                    <a:pt x="1055829" y="1362302"/>
                  </a:lnTo>
                  <a:lnTo>
                    <a:pt x="1059678" y="1211618"/>
                  </a:lnTo>
                  <a:lnTo>
                    <a:pt x="1064801" y="1005664"/>
                  </a:lnTo>
                  <a:lnTo>
                    <a:pt x="1076794" y="508991"/>
                  </a:lnTo>
                  <a:lnTo>
                    <a:pt x="1077606" y="484865"/>
                  </a:lnTo>
                  <a:lnTo>
                    <a:pt x="1079041" y="445957"/>
                  </a:lnTo>
                  <a:lnTo>
                    <a:pt x="1080787" y="395728"/>
                  </a:lnTo>
                  <a:lnTo>
                    <a:pt x="1082534" y="337642"/>
                  </a:lnTo>
                  <a:lnTo>
                    <a:pt x="1083969" y="275162"/>
                  </a:lnTo>
                  <a:lnTo>
                    <a:pt x="1084018" y="143944"/>
                  </a:lnTo>
                  <a:lnTo>
                    <a:pt x="1081425" y="84282"/>
                  </a:lnTo>
                  <a:lnTo>
                    <a:pt x="1076485" y="37139"/>
                  </a:lnTo>
                  <a:lnTo>
                    <a:pt x="1068706" y="7447"/>
                  </a:lnTo>
                  <a:lnTo>
                    <a:pt x="1057592" y="0"/>
                  </a:lnTo>
                  <a:close/>
                </a:path>
              </a:pathLst>
            </a:custGeom>
            <a:solidFill>
              <a:srgbClr val="EFEFEF"/>
            </a:solidFill>
          </p:spPr>
          <p:txBody>
            <a:bodyPr wrap="square" lIns="0" tIns="0" rIns="0" bIns="0" rtlCol="0"/>
            <a:lstStyle/>
            <a:p>
              <a:endParaRPr/>
            </a:p>
          </p:txBody>
        </p:sp>
        <p:sp>
          <p:nvSpPr>
            <p:cNvPr id="11" name="object 11"/>
            <p:cNvSpPr/>
            <p:nvPr/>
          </p:nvSpPr>
          <p:spPr>
            <a:xfrm>
              <a:off x="5387149" y="646963"/>
              <a:ext cx="459740" cy="2569210"/>
            </a:xfrm>
            <a:custGeom>
              <a:avLst/>
              <a:gdLst/>
              <a:ahLst/>
              <a:cxnLst/>
              <a:rect l="l" t="t" r="r" b="b"/>
              <a:pathLst>
                <a:path w="459739" h="2569210">
                  <a:moveTo>
                    <a:pt x="212509" y="274345"/>
                  </a:moveTo>
                  <a:lnTo>
                    <a:pt x="209651" y="261937"/>
                  </a:lnTo>
                  <a:lnTo>
                    <a:pt x="202831" y="251777"/>
                  </a:lnTo>
                  <a:lnTo>
                    <a:pt x="192862" y="244919"/>
                  </a:lnTo>
                  <a:lnTo>
                    <a:pt x="180568" y="242392"/>
                  </a:lnTo>
                  <a:lnTo>
                    <a:pt x="171792" y="242392"/>
                  </a:lnTo>
                  <a:lnTo>
                    <a:pt x="163766" y="246380"/>
                  </a:lnTo>
                  <a:lnTo>
                    <a:pt x="158191" y="251980"/>
                  </a:lnTo>
                  <a:lnTo>
                    <a:pt x="152590" y="258368"/>
                  </a:lnTo>
                  <a:lnTo>
                    <a:pt x="149415" y="266357"/>
                  </a:lnTo>
                  <a:lnTo>
                    <a:pt x="149415" y="274345"/>
                  </a:lnTo>
                  <a:lnTo>
                    <a:pt x="151803" y="286296"/>
                  </a:lnTo>
                  <a:lnTo>
                    <a:pt x="158394" y="296214"/>
                  </a:lnTo>
                  <a:lnTo>
                    <a:pt x="168275" y="302996"/>
                  </a:lnTo>
                  <a:lnTo>
                    <a:pt x="180568" y="305511"/>
                  </a:lnTo>
                  <a:lnTo>
                    <a:pt x="192976" y="303110"/>
                  </a:lnTo>
                  <a:lnTo>
                    <a:pt x="203136" y="296519"/>
                  </a:lnTo>
                  <a:lnTo>
                    <a:pt x="209994" y="286639"/>
                  </a:lnTo>
                  <a:lnTo>
                    <a:pt x="212509" y="274345"/>
                  </a:lnTo>
                  <a:close/>
                </a:path>
                <a:path w="459739" h="2569210">
                  <a:moveTo>
                    <a:pt x="459574" y="0"/>
                  </a:moveTo>
                  <a:lnTo>
                    <a:pt x="414413" y="49098"/>
                  </a:lnTo>
                  <a:lnTo>
                    <a:pt x="374751" y="110667"/>
                  </a:lnTo>
                  <a:lnTo>
                    <a:pt x="353809" y="148564"/>
                  </a:lnTo>
                  <a:lnTo>
                    <a:pt x="332524" y="190830"/>
                  </a:lnTo>
                  <a:lnTo>
                    <a:pt x="311150" y="237210"/>
                  </a:lnTo>
                  <a:lnTo>
                    <a:pt x="289966" y="287439"/>
                  </a:lnTo>
                  <a:lnTo>
                    <a:pt x="269278" y="341236"/>
                  </a:lnTo>
                  <a:lnTo>
                    <a:pt x="249339" y="398335"/>
                  </a:lnTo>
                  <a:lnTo>
                    <a:pt x="230454" y="458470"/>
                  </a:lnTo>
                  <a:lnTo>
                    <a:pt x="212877" y="521385"/>
                  </a:lnTo>
                  <a:lnTo>
                    <a:pt x="196900" y="586790"/>
                  </a:lnTo>
                  <a:lnTo>
                    <a:pt x="182816" y="654431"/>
                  </a:lnTo>
                  <a:lnTo>
                    <a:pt x="170878" y="724027"/>
                  </a:lnTo>
                  <a:lnTo>
                    <a:pt x="161391" y="795324"/>
                  </a:lnTo>
                  <a:lnTo>
                    <a:pt x="156159" y="850176"/>
                  </a:lnTo>
                  <a:lnTo>
                    <a:pt x="152488" y="903300"/>
                  </a:lnTo>
                  <a:lnTo>
                    <a:pt x="150469" y="954773"/>
                  </a:lnTo>
                  <a:lnTo>
                    <a:pt x="150177" y="1004684"/>
                  </a:lnTo>
                  <a:lnTo>
                    <a:pt x="151053" y="1062469"/>
                  </a:lnTo>
                  <a:lnTo>
                    <a:pt x="153517" y="1118311"/>
                  </a:lnTo>
                  <a:lnTo>
                    <a:pt x="157314" y="1172349"/>
                  </a:lnTo>
                  <a:lnTo>
                    <a:pt x="162217" y="1224711"/>
                  </a:lnTo>
                  <a:lnTo>
                    <a:pt x="167970" y="1275549"/>
                  </a:lnTo>
                  <a:lnTo>
                    <a:pt x="174320" y="1325016"/>
                  </a:lnTo>
                  <a:lnTo>
                    <a:pt x="181025" y="1373225"/>
                  </a:lnTo>
                  <a:lnTo>
                    <a:pt x="194538" y="1466481"/>
                  </a:lnTo>
                  <a:lnTo>
                    <a:pt x="200850" y="1511808"/>
                  </a:lnTo>
                  <a:lnTo>
                    <a:pt x="206540" y="1556448"/>
                  </a:lnTo>
                  <a:lnTo>
                    <a:pt x="211353" y="1600555"/>
                  </a:lnTo>
                  <a:lnTo>
                    <a:pt x="215049" y="1644256"/>
                  </a:lnTo>
                  <a:lnTo>
                    <a:pt x="217385" y="1687690"/>
                  </a:lnTo>
                  <a:lnTo>
                    <a:pt x="218109" y="1731022"/>
                  </a:lnTo>
                  <a:lnTo>
                    <a:pt x="217805" y="1756791"/>
                  </a:lnTo>
                  <a:lnTo>
                    <a:pt x="215074" y="1808327"/>
                  </a:lnTo>
                  <a:lnTo>
                    <a:pt x="207518" y="1868601"/>
                  </a:lnTo>
                  <a:lnTo>
                    <a:pt x="193687" y="1924545"/>
                  </a:lnTo>
                  <a:lnTo>
                    <a:pt x="175602" y="1967191"/>
                  </a:lnTo>
                  <a:lnTo>
                    <a:pt x="154355" y="2001469"/>
                  </a:lnTo>
                  <a:lnTo>
                    <a:pt x="118897" y="2048065"/>
                  </a:lnTo>
                  <a:lnTo>
                    <a:pt x="106667" y="2064778"/>
                  </a:lnTo>
                  <a:lnTo>
                    <a:pt x="82384" y="2103716"/>
                  </a:lnTo>
                  <a:lnTo>
                    <a:pt x="59270" y="2154097"/>
                  </a:lnTo>
                  <a:lnTo>
                    <a:pt x="38392" y="2220887"/>
                  </a:lnTo>
                  <a:lnTo>
                    <a:pt x="29121" y="2261984"/>
                  </a:lnTo>
                  <a:lnTo>
                    <a:pt x="20828" y="2309037"/>
                  </a:lnTo>
                  <a:lnTo>
                    <a:pt x="13627" y="2362670"/>
                  </a:lnTo>
                  <a:lnTo>
                    <a:pt x="7658" y="2423490"/>
                  </a:lnTo>
                  <a:lnTo>
                    <a:pt x="3060" y="2492146"/>
                  </a:lnTo>
                  <a:lnTo>
                    <a:pt x="0" y="2568651"/>
                  </a:lnTo>
                  <a:lnTo>
                    <a:pt x="1651" y="2568651"/>
                  </a:lnTo>
                  <a:lnTo>
                    <a:pt x="49453" y="2552369"/>
                  </a:lnTo>
                  <a:lnTo>
                    <a:pt x="99072" y="2538869"/>
                  </a:lnTo>
                  <a:lnTo>
                    <a:pt x="148780" y="2528443"/>
                  </a:lnTo>
                  <a:lnTo>
                    <a:pt x="198589" y="2520823"/>
                  </a:lnTo>
                  <a:lnTo>
                    <a:pt x="248462" y="2515717"/>
                  </a:lnTo>
                  <a:lnTo>
                    <a:pt x="298399" y="2512860"/>
                  </a:lnTo>
                  <a:lnTo>
                    <a:pt x="348361" y="2511971"/>
                  </a:lnTo>
                  <a:lnTo>
                    <a:pt x="398348" y="2512784"/>
                  </a:lnTo>
                  <a:lnTo>
                    <a:pt x="448348" y="2514993"/>
                  </a:lnTo>
                  <a:lnTo>
                    <a:pt x="459574" y="2515755"/>
                  </a:lnTo>
                  <a:lnTo>
                    <a:pt x="459574" y="2511971"/>
                  </a:lnTo>
                  <a:lnTo>
                    <a:pt x="459574" y="0"/>
                  </a:lnTo>
                  <a:close/>
                </a:path>
              </a:pathLst>
            </a:custGeom>
            <a:solidFill>
              <a:srgbClr val="9CCEDF"/>
            </a:solidFill>
          </p:spPr>
          <p:txBody>
            <a:bodyPr wrap="square" lIns="0" tIns="0" rIns="0" bIns="0" rtlCol="0"/>
            <a:lstStyle/>
            <a:p>
              <a:endParaRPr/>
            </a:p>
          </p:txBody>
        </p:sp>
        <p:pic>
          <p:nvPicPr>
            <p:cNvPr id="12" name="object 12"/>
            <p:cNvPicPr/>
            <p:nvPr/>
          </p:nvPicPr>
          <p:blipFill>
            <a:blip r:embed="rId4" cstate="print"/>
            <a:stretch>
              <a:fillRect/>
            </a:stretch>
          </p:blipFill>
          <p:spPr>
            <a:xfrm>
              <a:off x="5356768" y="2055162"/>
              <a:ext cx="104637" cy="104656"/>
            </a:xfrm>
            <a:prstGeom prst="rect">
              <a:avLst/>
            </a:prstGeom>
          </p:spPr>
        </p:pic>
        <p:sp>
          <p:nvSpPr>
            <p:cNvPr id="13" name="object 13"/>
            <p:cNvSpPr/>
            <p:nvPr/>
          </p:nvSpPr>
          <p:spPr>
            <a:xfrm>
              <a:off x="4931187" y="1777440"/>
              <a:ext cx="915669" cy="1510665"/>
            </a:xfrm>
            <a:custGeom>
              <a:avLst/>
              <a:gdLst/>
              <a:ahLst/>
              <a:cxnLst/>
              <a:rect l="l" t="t" r="r" b="b"/>
              <a:pathLst>
                <a:path w="915670" h="1510664">
                  <a:moveTo>
                    <a:pt x="915568" y="0"/>
                  </a:moveTo>
                  <a:lnTo>
                    <a:pt x="898179" y="57793"/>
                  </a:lnTo>
                  <a:lnTo>
                    <a:pt x="884747" y="105863"/>
                  </a:lnTo>
                  <a:lnTo>
                    <a:pt x="872131" y="154150"/>
                  </a:lnTo>
                  <a:lnTo>
                    <a:pt x="860330" y="202647"/>
                  </a:lnTo>
                  <a:lnTo>
                    <a:pt x="849348" y="251346"/>
                  </a:lnTo>
                  <a:lnTo>
                    <a:pt x="839185" y="300241"/>
                  </a:lnTo>
                  <a:lnTo>
                    <a:pt x="829844" y="349324"/>
                  </a:lnTo>
                  <a:lnTo>
                    <a:pt x="821326" y="398590"/>
                  </a:lnTo>
                  <a:lnTo>
                    <a:pt x="813632" y="448030"/>
                  </a:lnTo>
                  <a:lnTo>
                    <a:pt x="806765" y="497639"/>
                  </a:lnTo>
                  <a:lnTo>
                    <a:pt x="800726" y="547408"/>
                  </a:lnTo>
                  <a:lnTo>
                    <a:pt x="795516" y="597332"/>
                  </a:lnTo>
                  <a:lnTo>
                    <a:pt x="790449" y="649319"/>
                  </a:lnTo>
                  <a:lnTo>
                    <a:pt x="784559" y="701618"/>
                  </a:lnTo>
                  <a:lnTo>
                    <a:pt x="776230" y="753339"/>
                  </a:lnTo>
                  <a:lnTo>
                    <a:pt x="763842" y="803597"/>
                  </a:lnTo>
                  <a:lnTo>
                    <a:pt x="745776" y="851502"/>
                  </a:lnTo>
                  <a:lnTo>
                    <a:pt x="720414" y="896167"/>
                  </a:lnTo>
                  <a:lnTo>
                    <a:pt x="686209" y="936607"/>
                  </a:lnTo>
                  <a:lnTo>
                    <a:pt x="646038" y="970654"/>
                  </a:lnTo>
                  <a:lnTo>
                    <a:pt x="601252" y="999242"/>
                  </a:lnTo>
                  <a:lnTo>
                    <a:pt x="553205" y="1023302"/>
                  </a:lnTo>
                  <a:lnTo>
                    <a:pt x="503249" y="1043767"/>
                  </a:lnTo>
                  <a:lnTo>
                    <a:pt x="452738" y="1061570"/>
                  </a:lnTo>
                  <a:lnTo>
                    <a:pt x="401692" y="1078295"/>
                  </a:lnTo>
                  <a:lnTo>
                    <a:pt x="350644" y="1095752"/>
                  </a:lnTo>
                  <a:lnTo>
                    <a:pt x="300525" y="1115206"/>
                  </a:lnTo>
                  <a:lnTo>
                    <a:pt x="252268" y="1137923"/>
                  </a:lnTo>
                  <a:lnTo>
                    <a:pt x="206805" y="1165168"/>
                  </a:lnTo>
                  <a:lnTo>
                    <a:pt x="165068" y="1198206"/>
                  </a:lnTo>
                  <a:lnTo>
                    <a:pt x="134243" y="1230102"/>
                  </a:lnTo>
                  <a:lnTo>
                    <a:pt x="107156" y="1265224"/>
                  </a:lnTo>
                  <a:lnTo>
                    <a:pt x="83064" y="1302594"/>
                  </a:lnTo>
                  <a:lnTo>
                    <a:pt x="61223" y="1341235"/>
                  </a:lnTo>
                  <a:lnTo>
                    <a:pt x="38565" y="1388426"/>
                  </a:lnTo>
                  <a:lnTo>
                    <a:pt x="19209" y="1437651"/>
                  </a:lnTo>
                  <a:lnTo>
                    <a:pt x="4149" y="1488450"/>
                  </a:lnTo>
                  <a:lnTo>
                    <a:pt x="0" y="1510506"/>
                  </a:lnTo>
                  <a:lnTo>
                    <a:pt x="915568" y="1510506"/>
                  </a:lnTo>
                  <a:lnTo>
                    <a:pt x="915568" y="0"/>
                  </a:lnTo>
                  <a:close/>
                </a:path>
              </a:pathLst>
            </a:custGeom>
            <a:solidFill>
              <a:srgbClr val="2C6797"/>
            </a:solidFill>
          </p:spPr>
          <p:txBody>
            <a:bodyPr wrap="square" lIns="0" tIns="0" rIns="0" bIns="0" rtlCol="0"/>
            <a:lstStyle/>
            <a:p>
              <a:endParaRPr/>
            </a:p>
          </p:txBody>
        </p:sp>
        <p:sp>
          <p:nvSpPr>
            <p:cNvPr id="14" name="object 14"/>
            <p:cNvSpPr/>
            <p:nvPr/>
          </p:nvSpPr>
          <p:spPr>
            <a:xfrm>
              <a:off x="5122651" y="2466676"/>
              <a:ext cx="63500" cy="63500"/>
            </a:xfrm>
            <a:custGeom>
              <a:avLst/>
              <a:gdLst/>
              <a:ahLst/>
              <a:cxnLst/>
              <a:rect l="l" t="t" r="r" b="b"/>
              <a:pathLst>
                <a:path w="63500" h="63500">
                  <a:moveTo>
                    <a:pt x="23164" y="0"/>
                  </a:moveTo>
                  <a:lnTo>
                    <a:pt x="15179" y="3989"/>
                  </a:lnTo>
                  <a:lnTo>
                    <a:pt x="3200" y="15980"/>
                  </a:lnTo>
                  <a:lnTo>
                    <a:pt x="0" y="23969"/>
                  </a:lnTo>
                  <a:lnTo>
                    <a:pt x="0" y="31958"/>
                  </a:lnTo>
                  <a:lnTo>
                    <a:pt x="2856" y="43902"/>
                  </a:lnTo>
                  <a:lnTo>
                    <a:pt x="9685" y="53821"/>
                  </a:lnTo>
                  <a:lnTo>
                    <a:pt x="19656" y="60595"/>
                  </a:lnTo>
                  <a:lnTo>
                    <a:pt x="31943" y="63102"/>
                  </a:lnTo>
                  <a:lnTo>
                    <a:pt x="43900" y="60707"/>
                  </a:lnTo>
                  <a:lnTo>
                    <a:pt x="53831" y="54119"/>
                  </a:lnTo>
                  <a:lnTo>
                    <a:pt x="60613" y="44237"/>
                  </a:lnTo>
                  <a:lnTo>
                    <a:pt x="63124" y="31958"/>
                  </a:lnTo>
                  <a:lnTo>
                    <a:pt x="60725" y="20012"/>
                  </a:lnTo>
                  <a:lnTo>
                    <a:pt x="54128" y="10087"/>
                  </a:lnTo>
                  <a:lnTo>
                    <a:pt x="44234" y="3308"/>
                  </a:lnTo>
                  <a:lnTo>
                    <a:pt x="31943" y="798"/>
                  </a:lnTo>
                  <a:lnTo>
                    <a:pt x="23164" y="0"/>
                  </a:lnTo>
                  <a:close/>
                </a:path>
              </a:pathLst>
            </a:custGeom>
            <a:solidFill>
              <a:srgbClr val="9CCEDF"/>
            </a:solidFill>
          </p:spPr>
          <p:txBody>
            <a:bodyPr wrap="square" lIns="0" tIns="0" rIns="0" bIns="0" rtlCol="0"/>
            <a:lstStyle/>
            <a:p>
              <a:endParaRPr/>
            </a:p>
          </p:txBody>
        </p:sp>
      </p:grpSp>
      <p:pic>
        <p:nvPicPr>
          <p:cNvPr id="15" name="object 15"/>
          <p:cNvPicPr/>
          <p:nvPr/>
        </p:nvPicPr>
        <p:blipFill>
          <a:blip r:embed="rId5" cstate="print"/>
          <a:stretch>
            <a:fillRect/>
          </a:stretch>
        </p:blipFill>
        <p:spPr>
          <a:xfrm>
            <a:off x="4477816" y="3143476"/>
            <a:ext cx="103845" cy="104643"/>
          </a:xfrm>
          <a:prstGeom prst="rect">
            <a:avLst/>
          </a:prstGeom>
        </p:spPr>
      </p:pic>
      <p:sp>
        <p:nvSpPr>
          <p:cNvPr id="16" name="object 16"/>
          <p:cNvSpPr txBox="1">
            <a:spLocks noGrp="1"/>
          </p:cNvSpPr>
          <p:nvPr>
            <p:ph type="title"/>
          </p:nvPr>
        </p:nvSpPr>
        <p:spPr>
          <a:xfrm>
            <a:off x="467996" y="429898"/>
            <a:ext cx="2973705" cy="201978"/>
          </a:xfrm>
          <a:prstGeom prst="rect">
            <a:avLst/>
          </a:prstGeom>
        </p:spPr>
        <p:txBody>
          <a:bodyPr vert="horz" wrap="square" lIns="0" tIns="17145" rIns="0" bIns="0" rtlCol="0">
            <a:spAutoFit/>
          </a:bodyPr>
          <a:lstStyle/>
          <a:p>
            <a:pPr marL="12700">
              <a:lnSpc>
                <a:spcPct val="100000"/>
              </a:lnSpc>
              <a:spcBef>
                <a:spcPts val="135"/>
              </a:spcBef>
            </a:pPr>
            <a:r>
              <a:rPr lang="en-IN" sz="1200" u="sng" dirty="0"/>
              <a:t>Attributes Information</a:t>
            </a:r>
            <a:endParaRPr sz="1200" u="sng" dirty="0"/>
          </a:p>
        </p:txBody>
      </p:sp>
      <p:pic>
        <p:nvPicPr>
          <p:cNvPr id="19" name="Picture 18">
            <a:extLst>
              <a:ext uri="{FF2B5EF4-FFF2-40B4-BE49-F238E27FC236}">
                <a16:creationId xmlns:a16="http://schemas.microsoft.com/office/drawing/2014/main" id="{7F844824-676F-D2A4-D704-A5C055E7503E}"/>
              </a:ext>
            </a:extLst>
          </p:cNvPr>
          <p:cNvPicPr>
            <a:picLocks noChangeAspect="1"/>
          </p:cNvPicPr>
          <p:nvPr/>
        </p:nvPicPr>
        <p:blipFill rotWithShape="1">
          <a:blip r:embed="rId6">
            <a:extLst>
              <a:ext uri="{28A0092B-C50C-407E-A947-70E740481C1C}">
                <a14:useLocalDpi xmlns:a14="http://schemas.microsoft.com/office/drawing/2010/main" val="0"/>
              </a:ext>
            </a:extLst>
          </a:blip>
          <a:srcRect l="8009" r="24565"/>
          <a:stretch/>
        </p:blipFill>
        <p:spPr>
          <a:xfrm>
            <a:off x="387452" y="644878"/>
            <a:ext cx="1772325" cy="2099971"/>
          </a:xfrm>
          <a:prstGeom prst="rect">
            <a:avLst/>
          </a:prstGeom>
        </p:spPr>
      </p:pic>
      <p:sp>
        <p:nvSpPr>
          <p:cNvPr id="21" name="TextBox 20">
            <a:extLst>
              <a:ext uri="{FF2B5EF4-FFF2-40B4-BE49-F238E27FC236}">
                <a16:creationId xmlns:a16="http://schemas.microsoft.com/office/drawing/2014/main" id="{DF458819-4C69-3C2E-E021-7815A5CB3D67}"/>
              </a:ext>
            </a:extLst>
          </p:cNvPr>
          <p:cNvSpPr txBox="1"/>
          <p:nvPr/>
        </p:nvSpPr>
        <p:spPr>
          <a:xfrm>
            <a:off x="2545718" y="47827"/>
            <a:ext cx="3470302" cy="923330"/>
          </a:xfrm>
          <a:prstGeom prst="rect">
            <a:avLst/>
          </a:prstGeom>
          <a:noFill/>
        </p:spPr>
        <p:txBody>
          <a:bodyPr wrap="square">
            <a:spAutoFit/>
          </a:bodyPr>
          <a:lstStyle/>
          <a:p>
            <a:r>
              <a:rPr kumimoji="0" lang="en-IN" sz="1200" b="1" i="0" u="sng" strike="noStrike" kern="0" cap="none" spc="0" normalizeH="0" baseline="0" noProof="0" dirty="0">
                <a:ln>
                  <a:noFill/>
                </a:ln>
                <a:solidFill>
                  <a:srgbClr val="133754"/>
                </a:solidFill>
                <a:effectLst/>
                <a:uLnTx/>
                <a:uFillTx/>
                <a:latin typeface="Calibri"/>
                <a:ea typeface="+mj-ea"/>
                <a:cs typeface="Calibri"/>
              </a:rPr>
              <a:t>Variants of Breast Cancer:</a:t>
            </a:r>
            <a:br>
              <a:rPr kumimoji="0" lang="en-IN" sz="1200" b="1" i="0" u="sng" strike="noStrike" kern="0" cap="none" spc="0" normalizeH="0" baseline="0" noProof="0" dirty="0">
                <a:ln>
                  <a:noFill/>
                </a:ln>
                <a:solidFill>
                  <a:srgbClr val="133754"/>
                </a:solidFill>
                <a:effectLst/>
                <a:uLnTx/>
                <a:uFillTx/>
                <a:latin typeface="Calibri"/>
                <a:ea typeface="+mj-ea"/>
                <a:cs typeface="Calibri"/>
              </a:rPr>
            </a:br>
            <a:r>
              <a:rPr kumimoji="0" lang="en-IN" sz="1200" b="1" i="0" u="none" strike="noStrike" kern="0" cap="none" spc="0" normalizeH="0" baseline="0" noProof="0" dirty="0">
                <a:ln>
                  <a:noFill/>
                </a:ln>
                <a:solidFill>
                  <a:srgbClr val="133754"/>
                </a:solidFill>
                <a:effectLst/>
                <a:uLnTx/>
                <a:uFillTx/>
                <a:latin typeface="Calibri"/>
                <a:ea typeface="+mj-ea"/>
                <a:cs typeface="Calibri"/>
              </a:rPr>
              <a:t>Two types in graph:-  </a:t>
            </a:r>
          </a:p>
          <a:p>
            <a:pPr marL="171450" indent="-171450">
              <a:buFont typeface="Wingdings" panose="05000000000000000000" pitchFamily="2" charset="2"/>
              <a:buChar char="§"/>
            </a:pPr>
            <a:r>
              <a:rPr lang="en-IN" sz="1200" b="1" u="sng" dirty="0">
                <a:solidFill>
                  <a:srgbClr val="133754"/>
                </a:solidFill>
                <a:latin typeface="+mj-lt"/>
              </a:rPr>
              <a:t>Malignant</a:t>
            </a:r>
            <a:r>
              <a:rPr lang="en-IN" u="sng" dirty="0"/>
              <a:t> </a:t>
            </a:r>
          </a:p>
          <a:p>
            <a:pPr marL="171450" indent="-171450">
              <a:buFont typeface="Wingdings" panose="05000000000000000000" pitchFamily="2" charset="2"/>
              <a:buChar char="§"/>
            </a:pPr>
            <a:r>
              <a:rPr lang="en-IN" sz="1200" b="1" u="sng" dirty="0">
                <a:latin typeface="+mn-lt"/>
              </a:rPr>
              <a:t>Benign</a:t>
            </a:r>
          </a:p>
        </p:txBody>
      </p:sp>
      <p:grpSp>
        <p:nvGrpSpPr>
          <p:cNvPr id="27" name="Group 26">
            <a:extLst>
              <a:ext uri="{FF2B5EF4-FFF2-40B4-BE49-F238E27FC236}">
                <a16:creationId xmlns:a16="http://schemas.microsoft.com/office/drawing/2014/main" id="{110C1FF3-168C-4CC0-72CF-F3692D44EA4C}"/>
              </a:ext>
            </a:extLst>
          </p:cNvPr>
          <p:cNvGrpSpPr/>
          <p:nvPr/>
        </p:nvGrpSpPr>
        <p:grpSpPr>
          <a:xfrm>
            <a:off x="4695300" y="2555244"/>
            <a:ext cx="734040" cy="777996"/>
            <a:chOff x="4695300" y="2555244"/>
            <a:chExt cx="734040" cy="777996"/>
          </a:xfrm>
        </p:grpSpPr>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699E02C3-17B2-2DB6-9015-881BBF8E425C}"/>
                    </a:ext>
                  </a:extLst>
                </p14:cNvPr>
                <p14:cNvContentPartPr/>
                <p14:nvPr/>
              </p14:nvContentPartPr>
              <p14:xfrm>
                <a:off x="4903740" y="2555244"/>
                <a:ext cx="525600" cy="713880"/>
              </p14:xfrm>
            </p:contentPart>
          </mc:Choice>
          <mc:Fallback xmlns="">
            <p:pic>
              <p:nvPicPr>
                <p:cNvPr id="24" name="Ink 23">
                  <a:extLst>
                    <a:ext uri="{FF2B5EF4-FFF2-40B4-BE49-F238E27FC236}">
                      <a16:creationId xmlns:a16="http://schemas.microsoft.com/office/drawing/2014/main" id="{699E02C3-17B2-2DB6-9015-881BBF8E425C}"/>
                    </a:ext>
                  </a:extLst>
                </p:cNvPr>
                <p:cNvPicPr/>
                <p:nvPr/>
              </p:nvPicPr>
              <p:blipFill>
                <a:blip r:embed="rId9"/>
                <a:stretch>
                  <a:fillRect/>
                </a:stretch>
              </p:blipFill>
              <p:spPr>
                <a:xfrm>
                  <a:off x="4885740" y="2537604"/>
                  <a:ext cx="56124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F61900BC-5C8D-4075-6834-4DE5214B4D15}"/>
                    </a:ext>
                  </a:extLst>
                </p14:cNvPr>
                <p14:cNvContentPartPr/>
                <p14:nvPr/>
              </p14:nvContentPartPr>
              <p14:xfrm>
                <a:off x="4911300" y="2944440"/>
                <a:ext cx="3960" cy="2160"/>
              </p14:xfrm>
            </p:contentPart>
          </mc:Choice>
          <mc:Fallback xmlns="">
            <p:pic>
              <p:nvPicPr>
                <p:cNvPr id="25" name="Ink 24">
                  <a:extLst>
                    <a:ext uri="{FF2B5EF4-FFF2-40B4-BE49-F238E27FC236}">
                      <a16:creationId xmlns:a16="http://schemas.microsoft.com/office/drawing/2014/main" id="{F61900BC-5C8D-4075-6834-4DE5214B4D15}"/>
                    </a:ext>
                  </a:extLst>
                </p:cNvPr>
                <p:cNvPicPr/>
                <p:nvPr/>
              </p:nvPicPr>
              <p:blipFill>
                <a:blip r:embed="rId11"/>
                <a:stretch>
                  <a:fillRect/>
                </a:stretch>
              </p:blipFill>
              <p:spPr>
                <a:xfrm>
                  <a:off x="4893300" y="2926440"/>
                  <a:ext cx="3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533D4B29-9D7B-35E0-108C-B22680298B14}"/>
                    </a:ext>
                  </a:extLst>
                </p14:cNvPr>
                <p14:cNvContentPartPr/>
                <p14:nvPr/>
              </p14:nvContentPartPr>
              <p14:xfrm>
                <a:off x="4695300" y="2786760"/>
                <a:ext cx="558360" cy="546480"/>
              </p14:xfrm>
            </p:contentPart>
          </mc:Choice>
          <mc:Fallback xmlns="">
            <p:pic>
              <p:nvPicPr>
                <p:cNvPr id="26" name="Ink 25">
                  <a:extLst>
                    <a:ext uri="{FF2B5EF4-FFF2-40B4-BE49-F238E27FC236}">
                      <a16:creationId xmlns:a16="http://schemas.microsoft.com/office/drawing/2014/main" id="{533D4B29-9D7B-35E0-108C-B22680298B14}"/>
                    </a:ext>
                  </a:extLst>
                </p:cNvPr>
                <p:cNvPicPr/>
                <p:nvPr/>
              </p:nvPicPr>
              <p:blipFill>
                <a:blip r:embed="rId13"/>
                <a:stretch>
                  <a:fillRect/>
                </a:stretch>
              </p:blipFill>
              <p:spPr>
                <a:xfrm>
                  <a:off x="4677300" y="2769120"/>
                  <a:ext cx="594000" cy="582120"/>
                </a:xfrm>
                <a:prstGeom prst="rect">
                  <a:avLst/>
                </a:prstGeom>
              </p:spPr>
            </p:pic>
          </mc:Fallback>
        </mc:AlternateContent>
      </p:grpSp>
      <p:cxnSp>
        <p:nvCxnSpPr>
          <p:cNvPr id="32" name="Straight Connector 31">
            <a:extLst>
              <a:ext uri="{FF2B5EF4-FFF2-40B4-BE49-F238E27FC236}">
                <a16:creationId xmlns:a16="http://schemas.microsoft.com/office/drawing/2014/main" id="{98D41ADC-B307-0A9D-AFFF-8BFC27F9EA06}"/>
              </a:ext>
            </a:extLst>
          </p:cNvPr>
          <p:cNvCxnSpPr/>
          <p:nvPr/>
        </p:nvCxnSpPr>
        <p:spPr>
          <a:xfrm>
            <a:off x="2393950" y="117438"/>
            <a:ext cx="0" cy="3096000"/>
          </a:xfrm>
          <a:prstGeom prst="line">
            <a:avLst/>
          </a:prstGeom>
        </p:spPr>
        <p:style>
          <a:lnRef idx="1">
            <a:schemeClr val="accent5"/>
          </a:lnRef>
          <a:fillRef idx="0">
            <a:schemeClr val="accent5"/>
          </a:fillRef>
          <a:effectRef idx="0">
            <a:schemeClr val="accent5"/>
          </a:effectRef>
          <a:fontRef idx="minor">
            <a:schemeClr val="tx1"/>
          </a:fontRef>
        </p:style>
      </p:cxnSp>
      <p:pic>
        <p:nvPicPr>
          <p:cNvPr id="18" name="Picture 17">
            <a:extLst>
              <a:ext uri="{FF2B5EF4-FFF2-40B4-BE49-F238E27FC236}">
                <a16:creationId xmlns:a16="http://schemas.microsoft.com/office/drawing/2014/main" id="{7FC5F38F-0CE9-3133-0A60-B799459363DC}"/>
              </a:ext>
            </a:extLst>
          </p:cNvPr>
          <p:cNvPicPr>
            <a:picLocks noChangeAspect="1"/>
          </p:cNvPicPr>
          <p:nvPr/>
        </p:nvPicPr>
        <p:blipFill rotWithShape="1">
          <a:blip r:embed="rId14">
            <a:extLst>
              <a:ext uri="{28A0092B-C50C-407E-A947-70E740481C1C}">
                <a14:useLocalDpi xmlns:a14="http://schemas.microsoft.com/office/drawing/2010/main" val="0"/>
              </a:ext>
            </a:extLst>
          </a:blip>
          <a:srcRect l="23034" t="21352" r="6111" b="55822"/>
          <a:stretch/>
        </p:blipFill>
        <p:spPr>
          <a:xfrm>
            <a:off x="2599235" y="1101090"/>
            <a:ext cx="2425989" cy="17366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39031" y="0"/>
            <a:ext cx="1708150" cy="734060"/>
            <a:chOff x="4139031" y="0"/>
            <a:chExt cx="1708150" cy="734060"/>
          </a:xfrm>
        </p:grpSpPr>
        <p:sp>
          <p:nvSpPr>
            <p:cNvPr id="3" name="object 3"/>
            <p:cNvSpPr/>
            <p:nvPr/>
          </p:nvSpPr>
          <p:spPr>
            <a:xfrm>
              <a:off x="4139031" y="0"/>
              <a:ext cx="1708150" cy="674370"/>
            </a:xfrm>
            <a:custGeom>
              <a:avLst/>
              <a:gdLst/>
              <a:ahLst/>
              <a:cxnLst/>
              <a:rect l="l" t="t" r="r" b="b"/>
              <a:pathLst>
                <a:path w="1708150" h="674370">
                  <a:moveTo>
                    <a:pt x="1707715" y="526346"/>
                  </a:moveTo>
                  <a:lnTo>
                    <a:pt x="1231521" y="526346"/>
                  </a:lnTo>
                  <a:lnTo>
                    <a:pt x="1278344" y="527677"/>
                  </a:lnTo>
                  <a:lnTo>
                    <a:pt x="1325605" y="532162"/>
                  </a:lnTo>
                  <a:lnTo>
                    <a:pt x="1335206" y="533756"/>
                  </a:lnTo>
                  <a:lnTo>
                    <a:pt x="1340784" y="534567"/>
                  </a:lnTo>
                  <a:lnTo>
                    <a:pt x="1399098" y="546377"/>
                  </a:lnTo>
                  <a:lnTo>
                    <a:pt x="1452694" y="561936"/>
                  </a:lnTo>
                  <a:lnTo>
                    <a:pt x="1502225" y="580200"/>
                  </a:lnTo>
                  <a:lnTo>
                    <a:pt x="1548397" y="600150"/>
                  </a:lnTo>
                  <a:lnTo>
                    <a:pt x="1591696" y="620660"/>
                  </a:lnTo>
                  <a:lnTo>
                    <a:pt x="1632939" y="640765"/>
                  </a:lnTo>
                  <a:lnTo>
                    <a:pt x="1672725" y="659394"/>
                  </a:lnTo>
                  <a:lnTo>
                    <a:pt x="1707715" y="673853"/>
                  </a:lnTo>
                  <a:lnTo>
                    <a:pt x="1707715" y="526346"/>
                  </a:lnTo>
                  <a:close/>
                </a:path>
                <a:path w="1708150" h="674370">
                  <a:moveTo>
                    <a:pt x="1063176" y="0"/>
                  </a:moveTo>
                  <a:lnTo>
                    <a:pt x="65536" y="0"/>
                  </a:lnTo>
                  <a:lnTo>
                    <a:pt x="58393" y="9069"/>
                  </a:lnTo>
                  <a:lnTo>
                    <a:pt x="34431" y="49014"/>
                  </a:lnTo>
                  <a:lnTo>
                    <a:pt x="16802" y="89136"/>
                  </a:lnTo>
                  <a:lnTo>
                    <a:pt x="5371" y="128311"/>
                  </a:lnTo>
                  <a:lnTo>
                    <a:pt x="0" y="165414"/>
                  </a:lnTo>
                  <a:lnTo>
                    <a:pt x="1034" y="205268"/>
                  </a:lnTo>
                  <a:lnTo>
                    <a:pt x="8630" y="245417"/>
                  </a:lnTo>
                  <a:lnTo>
                    <a:pt x="22324" y="285389"/>
                  </a:lnTo>
                  <a:lnTo>
                    <a:pt x="41653" y="324712"/>
                  </a:lnTo>
                  <a:lnTo>
                    <a:pt x="66154" y="362914"/>
                  </a:lnTo>
                  <a:lnTo>
                    <a:pt x="95364" y="399524"/>
                  </a:lnTo>
                  <a:lnTo>
                    <a:pt x="128819" y="434070"/>
                  </a:lnTo>
                  <a:lnTo>
                    <a:pt x="166057" y="466081"/>
                  </a:lnTo>
                  <a:lnTo>
                    <a:pt x="206614" y="495084"/>
                  </a:lnTo>
                  <a:lnTo>
                    <a:pt x="250027" y="520608"/>
                  </a:lnTo>
                  <a:lnTo>
                    <a:pt x="295834" y="542181"/>
                  </a:lnTo>
                  <a:lnTo>
                    <a:pt x="343570" y="559332"/>
                  </a:lnTo>
                  <a:lnTo>
                    <a:pt x="382684" y="570293"/>
                  </a:lnTo>
                  <a:lnTo>
                    <a:pt x="420978" y="579308"/>
                  </a:lnTo>
                  <a:lnTo>
                    <a:pt x="458523" y="586527"/>
                  </a:lnTo>
                  <a:lnTo>
                    <a:pt x="550878" y="597775"/>
                  </a:lnTo>
                  <a:lnTo>
                    <a:pt x="604900" y="600150"/>
                  </a:lnTo>
                  <a:lnTo>
                    <a:pt x="657582" y="599653"/>
                  </a:lnTo>
                  <a:lnTo>
                    <a:pt x="709052" y="596715"/>
                  </a:lnTo>
                  <a:lnTo>
                    <a:pt x="759437" y="591766"/>
                  </a:lnTo>
                  <a:lnTo>
                    <a:pt x="808864" y="585237"/>
                  </a:lnTo>
                  <a:lnTo>
                    <a:pt x="857460" y="577557"/>
                  </a:lnTo>
                  <a:lnTo>
                    <a:pt x="1046066" y="543941"/>
                  </a:lnTo>
                  <a:lnTo>
                    <a:pt x="1092408" y="536964"/>
                  </a:lnTo>
                  <a:lnTo>
                    <a:pt x="1138680" y="531420"/>
                  </a:lnTo>
                  <a:lnTo>
                    <a:pt x="1185008" y="527736"/>
                  </a:lnTo>
                  <a:lnTo>
                    <a:pt x="1231521" y="526346"/>
                  </a:lnTo>
                  <a:lnTo>
                    <a:pt x="1707715" y="526346"/>
                  </a:lnTo>
                  <a:lnTo>
                    <a:pt x="1707715" y="160421"/>
                  </a:lnTo>
                  <a:lnTo>
                    <a:pt x="1615761" y="140896"/>
                  </a:lnTo>
                  <a:lnTo>
                    <a:pt x="1516571" y="118297"/>
                  </a:lnTo>
                  <a:lnTo>
                    <a:pt x="1368313" y="81977"/>
                  </a:lnTo>
                  <a:lnTo>
                    <a:pt x="1171485" y="29982"/>
                  </a:lnTo>
                  <a:lnTo>
                    <a:pt x="1063176" y="0"/>
                  </a:lnTo>
                  <a:close/>
                </a:path>
              </a:pathLst>
            </a:custGeom>
            <a:solidFill>
              <a:srgbClr val="EFEFEF"/>
            </a:solidFill>
          </p:spPr>
          <p:txBody>
            <a:bodyPr wrap="square" lIns="0" tIns="0" rIns="0" bIns="0" rtlCol="0"/>
            <a:lstStyle/>
            <a:p>
              <a:endParaRPr/>
            </a:p>
          </p:txBody>
        </p:sp>
        <p:pic>
          <p:nvPicPr>
            <p:cNvPr id="4" name="object 4"/>
            <p:cNvPicPr/>
            <p:nvPr/>
          </p:nvPicPr>
          <p:blipFill>
            <a:blip r:embed="rId2" cstate="print"/>
            <a:stretch>
              <a:fillRect/>
            </a:stretch>
          </p:blipFill>
          <p:spPr>
            <a:xfrm>
              <a:off x="5336803" y="629649"/>
              <a:ext cx="103814" cy="103845"/>
            </a:xfrm>
            <a:prstGeom prst="rect">
              <a:avLst/>
            </a:prstGeom>
          </p:spPr>
        </p:pic>
      </p:grpSp>
      <p:sp>
        <p:nvSpPr>
          <p:cNvPr id="5" name="object 5"/>
          <p:cNvSpPr/>
          <p:nvPr/>
        </p:nvSpPr>
        <p:spPr>
          <a:xfrm>
            <a:off x="5740298" y="846999"/>
            <a:ext cx="63500" cy="63500"/>
          </a:xfrm>
          <a:custGeom>
            <a:avLst/>
            <a:gdLst/>
            <a:ahLst/>
            <a:cxnLst/>
            <a:rect l="l" t="t" r="r" b="b"/>
            <a:pathLst>
              <a:path w="63500" h="63500">
                <a:moveTo>
                  <a:pt x="31973" y="0"/>
                </a:moveTo>
                <a:lnTo>
                  <a:pt x="23987" y="0"/>
                </a:lnTo>
                <a:lnTo>
                  <a:pt x="16001" y="3191"/>
                </a:lnTo>
                <a:lnTo>
                  <a:pt x="4023" y="15179"/>
                </a:lnTo>
                <a:lnTo>
                  <a:pt x="0" y="23167"/>
                </a:lnTo>
                <a:lnTo>
                  <a:pt x="0" y="31955"/>
                </a:lnTo>
                <a:lnTo>
                  <a:pt x="2522" y="44245"/>
                </a:lnTo>
                <a:lnTo>
                  <a:pt x="9391" y="54136"/>
                </a:lnTo>
                <a:lnTo>
                  <a:pt x="19558" y="60729"/>
                </a:lnTo>
                <a:lnTo>
                  <a:pt x="31973" y="63127"/>
                </a:lnTo>
                <a:lnTo>
                  <a:pt x="44265" y="60617"/>
                </a:lnTo>
                <a:lnTo>
                  <a:pt x="54159" y="53836"/>
                </a:lnTo>
                <a:lnTo>
                  <a:pt x="60755" y="43908"/>
                </a:lnTo>
                <a:lnTo>
                  <a:pt x="63154" y="31955"/>
                </a:lnTo>
                <a:lnTo>
                  <a:pt x="60644" y="19659"/>
                </a:lnTo>
                <a:lnTo>
                  <a:pt x="53861" y="9685"/>
                </a:lnTo>
                <a:lnTo>
                  <a:pt x="43930" y="2857"/>
                </a:lnTo>
                <a:lnTo>
                  <a:pt x="31973" y="0"/>
                </a:lnTo>
                <a:close/>
              </a:path>
            </a:pathLst>
          </a:custGeom>
          <a:solidFill>
            <a:srgbClr val="2C6797"/>
          </a:solidFill>
        </p:spPr>
        <p:txBody>
          <a:bodyPr wrap="square" lIns="0" tIns="0" rIns="0" bIns="0" rtlCol="0"/>
          <a:lstStyle/>
          <a:p>
            <a:endParaRPr/>
          </a:p>
        </p:txBody>
      </p:sp>
      <p:sp>
        <p:nvSpPr>
          <p:cNvPr id="6" name="object 6"/>
          <p:cNvSpPr/>
          <p:nvPr/>
        </p:nvSpPr>
        <p:spPr>
          <a:xfrm>
            <a:off x="3987972" y="120670"/>
            <a:ext cx="63500" cy="63500"/>
          </a:xfrm>
          <a:custGeom>
            <a:avLst/>
            <a:gdLst/>
            <a:ahLst/>
            <a:cxnLst/>
            <a:rect l="l" t="t" r="r" b="b"/>
            <a:pathLst>
              <a:path w="63500" h="63500">
                <a:moveTo>
                  <a:pt x="31973" y="0"/>
                </a:moveTo>
                <a:lnTo>
                  <a:pt x="23987" y="0"/>
                </a:lnTo>
                <a:lnTo>
                  <a:pt x="16001" y="3169"/>
                </a:lnTo>
                <a:lnTo>
                  <a:pt x="9601" y="8778"/>
                </a:lnTo>
                <a:lnTo>
                  <a:pt x="4023" y="14356"/>
                </a:lnTo>
                <a:lnTo>
                  <a:pt x="0" y="22372"/>
                </a:lnTo>
                <a:lnTo>
                  <a:pt x="0" y="31150"/>
                </a:lnTo>
                <a:lnTo>
                  <a:pt x="2522" y="43454"/>
                </a:lnTo>
                <a:lnTo>
                  <a:pt x="9391" y="53435"/>
                </a:lnTo>
                <a:lnTo>
                  <a:pt x="19558" y="60267"/>
                </a:lnTo>
                <a:lnTo>
                  <a:pt x="31973" y="63124"/>
                </a:lnTo>
                <a:lnTo>
                  <a:pt x="44265" y="60601"/>
                </a:lnTo>
                <a:lnTo>
                  <a:pt x="54159" y="53732"/>
                </a:lnTo>
                <a:lnTo>
                  <a:pt x="60755" y="43565"/>
                </a:lnTo>
                <a:lnTo>
                  <a:pt x="63154" y="31150"/>
                </a:lnTo>
                <a:lnTo>
                  <a:pt x="60644" y="18863"/>
                </a:lnTo>
                <a:lnTo>
                  <a:pt x="53861" y="8980"/>
                </a:lnTo>
                <a:lnTo>
                  <a:pt x="43930" y="2394"/>
                </a:lnTo>
                <a:lnTo>
                  <a:pt x="31973" y="0"/>
                </a:lnTo>
                <a:close/>
              </a:path>
            </a:pathLst>
          </a:custGeom>
          <a:solidFill>
            <a:srgbClr val="9CCEDF"/>
          </a:solidFill>
        </p:spPr>
        <p:txBody>
          <a:bodyPr wrap="square" lIns="0" tIns="0" rIns="0" bIns="0" rtlCol="0"/>
          <a:lstStyle/>
          <a:p>
            <a:endParaRPr/>
          </a:p>
        </p:txBody>
      </p:sp>
      <p:grpSp>
        <p:nvGrpSpPr>
          <p:cNvPr id="7" name="object 7"/>
          <p:cNvGrpSpPr/>
          <p:nvPr/>
        </p:nvGrpSpPr>
        <p:grpSpPr>
          <a:xfrm>
            <a:off x="4520945" y="0"/>
            <a:ext cx="1325880" cy="457834"/>
            <a:chOff x="4520945" y="0"/>
            <a:chExt cx="1325880" cy="457834"/>
          </a:xfrm>
        </p:grpSpPr>
        <p:sp>
          <p:nvSpPr>
            <p:cNvPr id="8" name="object 8"/>
            <p:cNvSpPr/>
            <p:nvPr/>
          </p:nvSpPr>
          <p:spPr>
            <a:xfrm>
              <a:off x="4520945" y="344387"/>
              <a:ext cx="63500" cy="63500"/>
            </a:xfrm>
            <a:custGeom>
              <a:avLst/>
              <a:gdLst/>
              <a:ahLst/>
              <a:cxnLst/>
              <a:rect l="l" t="t" r="r" b="b"/>
              <a:pathLst>
                <a:path w="63500" h="63500">
                  <a:moveTo>
                    <a:pt x="31973" y="0"/>
                  </a:moveTo>
                  <a:lnTo>
                    <a:pt x="23987" y="0"/>
                  </a:lnTo>
                  <a:lnTo>
                    <a:pt x="16001" y="3203"/>
                  </a:lnTo>
                  <a:lnTo>
                    <a:pt x="4023" y="15182"/>
                  </a:lnTo>
                  <a:lnTo>
                    <a:pt x="0" y="23183"/>
                  </a:lnTo>
                  <a:lnTo>
                    <a:pt x="0" y="31970"/>
                  </a:lnTo>
                  <a:lnTo>
                    <a:pt x="2522" y="44251"/>
                  </a:lnTo>
                  <a:lnTo>
                    <a:pt x="9391" y="54138"/>
                  </a:lnTo>
                  <a:lnTo>
                    <a:pt x="19558" y="60729"/>
                  </a:lnTo>
                  <a:lnTo>
                    <a:pt x="31973" y="63127"/>
                  </a:lnTo>
                  <a:lnTo>
                    <a:pt x="44260" y="60617"/>
                  </a:lnTo>
                  <a:lnTo>
                    <a:pt x="54143" y="53838"/>
                  </a:lnTo>
                  <a:lnTo>
                    <a:pt x="60729" y="43914"/>
                  </a:lnTo>
                  <a:lnTo>
                    <a:pt x="63124" y="31970"/>
                  </a:lnTo>
                  <a:lnTo>
                    <a:pt x="60618" y="19667"/>
                  </a:lnTo>
                  <a:lnTo>
                    <a:pt x="53846" y="9689"/>
                  </a:lnTo>
                  <a:lnTo>
                    <a:pt x="43925" y="2859"/>
                  </a:lnTo>
                  <a:lnTo>
                    <a:pt x="31973" y="0"/>
                  </a:lnTo>
                  <a:close/>
                </a:path>
              </a:pathLst>
            </a:custGeom>
            <a:solidFill>
              <a:srgbClr val="133754"/>
            </a:solidFill>
          </p:spPr>
          <p:txBody>
            <a:bodyPr wrap="square" lIns="0" tIns="0" rIns="0" bIns="0" rtlCol="0"/>
            <a:lstStyle/>
            <a:p>
              <a:endParaRPr/>
            </a:p>
          </p:txBody>
        </p:sp>
        <p:sp>
          <p:nvSpPr>
            <p:cNvPr id="9" name="object 9"/>
            <p:cNvSpPr/>
            <p:nvPr/>
          </p:nvSpPr>
          <p:spPr>
            <a:xfrm>
              <a:off x="4584940" y="0"/>
              <a:ext cx="1262380" cy="457834"/>
            </a:xfrm>
            <a:custGeom>
              <a:avLst/>
              <a:gdLst/>
              <a:ahLst/>
              <a:cxnLst/>
              <a:rect l="l" t="t" r="r" b="b"/>
              <a:pathLst>
                <a:path w="1262379" h="457834">
                  <a:moveTo>
                    <a:pt x="1261787" y="0"/>
                  </a:moveTo>
                  <a:lnTo>
                    <a:pt x="0" y="0"/>
                  </a:lnTo>
                  <a:lnTo>
                    <a:pt x="12582" y="34799"/>
                  </a:lnTo>
                  <a:lnTo>
                    <a:pt x="22217" y="79499"/>
                  </a:lnTo>
                  <a:lnTo>
                    <a:pt x="30504" y="122999"/>
                  </a:lnTo>
                  <a:lnTo>
                    <a:pt x="51284" y="177417"/>
                  </a:lnTo>
                  <a:lnTo>
                    <a:pt x="94148" y="227764"/>
                  </a:lnTo>
                  <a:lnTo>
                    <a:pt x="124714" y="255768"/>
                  </a:lnTo>
                  <a:lnTo>
                    <a:pt x="160752" y="284638"/>
                  </a:lnTo>
                  <a:lnTo>
                    <a:pt x="201798" y="313609"/>
                  </a:lnTo>
                  <a:lnTo>
                    <a:pt x="247389" y="341914"/>
                  </a:lnTo>
                  <a:lnTo>
                    <a:pt x="297063" y="368788"/>
                  </a:lnTo>
                  <a:lnTo>
                    <a:pt x="350356" y="393464"/>
                  </a:lnTo>
                  <a:lnTo>
                    <a:pt x="406804" y="415177"/>
                  </a:lnTo>
                  <a:lnTo>
                    <a:pt x="465946" y="433161"/>
                  </a:lnTo>
                  <a:lnTo>
                    <a:pt x="527317" y="446650"/>
                  </a:lnTo>
                  <a:lnTo>
                    <a:pt x="593325" y="455236"/>
                  </a:lnTo>
                  <a:lnTo>
                    <a:pt x="655150" y="457830"/>
                  </a:lnTo>
                  <a:lnTo>
                    <a:pt x="713127" y="455584"/>
                  </a:lnTo>
                  <a:lnTo>
                    <a:pt x="767992" y="449562"/>
                  </a:lnTo>
                  <a:lnTo>
                    <a:pt x="820129" y="440844"/>
                  </a:lnTo>
                  <a:lnTo>
                    <a:pt x="869918" y="430508"/>
                  </a:lnTo>
                  <a:lnTo>
                    <a:pt x="963982" y="409297"/>
                  </a:lnTo>
                  <a:lnTo>
                    <a:pt x="1009020" y="400579"/>
                  </a:lnTo>
                  <a:lnTo>
                    <a:pt x="1053239" y="394558"/>
                  </a:lnTo>
                  <a:lnTo>
                    <a:pt x="1097018" y="392311"/>
                  </a:lnTo>
                  <a:lnTo>
                    <a:pt x="1261787" y="392311"/>
                  </a:lnTo>
                  <a:lnTo>
                    <a:pt x="1261787" y="0"/>
                  </a:lnTo>
                  <a:close/>
                </a:path>
                <a:path w="1262379" h="457834">
                  <a:moveTo>
                    <a:pt x="1261787" y="392311"/>
                  </a:moveTo>
                  <a:lnTo>
                    <a:pt x="1097018" y="392311"/>
                  </a:lnTo>
                  <a:lnTo>
                    <a:pt x="1112604" y="392622"/>
                  </a:lnTo>
                  <a:lnTo>
                    <a:pt x="1128272" y="393608"/>
                  </a:lnTo>
                  <a:lnTo>
                    <a:pt x="1191177" y="405723"/>
                  </a:lnTo>
                  <a:lnTo>
                    <a:pt x="1236442" y="429458"/>
                  </a:lnTo>
                  <a:lnTo>
                    <a:pt x="1261787" y="453664"/>
                  </a:lnTo>
                  <a:lnTo>
                    <a:pt x="1261787" y="392311"/>
                  </a:lnTo>
                  <a:close/>
                </a:path>
              </a:pathLst>
            </a:custGeom>
            <a:solidFill>
              <a:srgbClr val="9CCEDF"/>
            </a:solidFill>
          </p:spPr>
          <p:txBody>
            <a:bodyPr wrap="square" lIns="0" tIns="0" rIns="0" bIns="0" rtlCol="0"/>
            <a:lstStyle/>
            <a:p>
              <a:endParaRPr/>
            </a:p>
          </p:txBody>
        </p:sp>
        <p:sp>
          <p:nvSpPr>
            <p:cNvPr id="10" name="object 10"/>
            <p:cNvSpPr/>
            <p:nvPr/>
          </p:nvSpPr>
          <p:spPr>
            <a:xfrm>
              <a:off x="4914076" y="0"/>
              <a:ext cx="932815" cy="363855"/>
            </a:xfrm>
            <a:custGeom>
              <a:avLst/>
              <a:gdLst/>
              <a:ahLst/>
              <a:cxnLst/>
              <a:rect l="l" t="t" r="r" b="b"/>
              <a:pathLst>
                <a:path w="932814" h="363855">
                  <a:moveTo>
                    <a:pt x="932651" y="0"/>
                  </a:moveTo>
                  <a:lnTo>
                    <a:pt x="30845" y="0"/>
                  </a:lnTo>
                  <a:lnTo>
                    <a:pt x="29481" y="2084"/>
                  </a:lnTo>
                  <a:lnTo>
                    <a:pt x="11410" y="44820"/>
                  </a:lnTo>
                  <a:lnTo>
                    <a:pt x="1769" y="86491"/>
                  </a:lnTo>
                  <a:lnTo>
                    <a:pt x="0" y="124632"/>
                  </a:lnTo>
                  <a:lnTo>
                    <a:pt x="8650" y="169163"/>
                  </a:lnTo>
                  <a:lnTo>
                    <a:pt x="28092" y="212115"/>
                  </a:lnTo>
                  <a:lnTo>
                    <a:pt x="56786" y="252105"/>
                  </a:lnTo>
                  <a:lnTo>
                    <a:pt x="93197" y="287749"/>
                  </a:lnTo>
                  <a:lnTo>
                    <a:pt x="135787" y="317662"/>
                  </a:lnTo>
                  <a:lnTo>
                    <a:pt x="183018" y="340460"/>
                  </a:lnTo>
                  <a:lnTo>
                    <a:pt x="233354" y="354759"/>
                  </a:lnTo>
                  <a:lnTo>
                    <a:pt x="280888" y="361554"/>
                  </a:lnTo>
                  <a:lnTo>
                    <a:pt x="326044" y="363556"/>
                  </a:lnTo>
                  <a:lnTo>
                    <a:pt x="381885" y="360423"/>
                  </a:lnTo>
                  <a:lnTo>
                    <a:pt x="434711" y="351921"/>
                  </a:lnTo>
                  <a:lnTo>
                    <a:pt x="485056" y="339392"/>
                  </a:lnTo>
                  <a:lnTo>
                    <a:pt x="533450" y="324177"/>
                  </a:lnTo>
                  <a:lnTo>
                    <a:pt x="626517" y="291064"/>
                  </a:lnTo>
                  <a:lnTo>
                    <a:pt x="672253" y="275849"/>
                  </a:lnTo>
                  <a:lnTo>
                    <a:pt x="718167" y="263320"/>
                  </a:lnTo>
                  <a:lnTo>
                    <a:pt x="764791" y="254817"/>
                  </a:lnTo>
                  <a:lnTo>
                    <a:pt x="812657" y="251685"/>
                  </a:lnTo>
                  <a:lnTo>
                    <a:pt x="932651" y="251685"/>
                  </a:lnTo>
                  <a:lnTo>
                    <a:pt x="932651" y="0"/>
                  </a:lnTo>
                  <a:close/>
                </a:path>
                <a:path w="932814" h="363855">
                  <a:moveTo>
                    <a:pt x="932651" y="251685"/>
                  </a:moveTo>
                  <a:lnTo>
                    <a:pt x="822228" y="251685"/>
                  </a:lnTo>
                  <a:lnTo>
                    <a:pt x="879728" y="258106"/>
                  </a:lnTo>
                  <a:lnTo>
                    <a:pt x="930903" y="271074"/>
                  </a:lnTo>
                  <a:lnTo>
                    <a:pt x="932651" y="271681"/>
                  </a:lnTo>
                  <a:lnTo>
                    <a:pt x="932651" y="251685"/>
                  </a:lnTo>
                  <a:close/>
                </a:path>
              </a:pathLst>
            </a:custGeom>
            <a:solidFill>
              <a:srgbClr val="133754"/>
            </a:solidFill>
          </p:spPr>
          <p:txBody>
            <a:bodyPr wrap="square" lIns="0" tIns="0" rIns="0" bIns="0" rtlCol="0"/>
            <a:lstStyle/>
            <a:p>
              <a:endParaRPr/>
            </a:p>
          </p:txBody>
        </p:sp>
      </p:grpSp>
      <p:grpSp>
        <p:nvGrpSpPr>
          <p:cNvPr id="11" name="object 11"/>
          <p:cNvGrpSpPr/>
          <p:nvPr/>
        </p:nvGrpSpPr>
        <p:grpSpPr>
          <a:xfrm>
            <a:off x="1512" y="0"/>
            <a:ext cx="1828164" cy="703580"/>
            <a:chOff x="1512" y="0"/>
            <a:chExt cx="1828164" cy="703580"/>
          </a:xfrm>
        </p:grpSpPr>
        <p:sp>
          <p:nvSpPr>
            <p:cNvPr id="12" name="object 12"/>
            <p:cNvSpPr/>
            <p:nvPr/>
          </p:nvSpPr>
          <p:spPr>
            <a:xfrm>
              <a:off x="1512" y="0"/>
              <a:ext cx="1828164" cy="667385"/>
            </a:xfrm>
            <a:custGeom>
              <a:avLst/>
              <a:gdLst/>
              <a:ahLst/>
              <a:cxnLst/>
              <a:rect l="l" t="t" r="r" b="b"/>
              <a:pathLst>
                <a:path w="1828164" h="667385">
                  <a:moveTo>
                    <a:pt x="1783060" y="0"/>
                  </a:moveTo>
                  <a:lnTo>
                    <a:pt x="652370" y="0"/>
                  </a:lnTo>
                  <a:lnTo>
                    <a:pt x="509188" y="38149"/>
                  </a:lnTo>
                  <a:lnTo>
                    <a:pt x="361127" y="75320"/>
                  </a:lnTo>
                  <a:lnTo>
                    <a:pt x="262085" y="98600"/>
                  </a:lnTo>
                  <a:lnTo>
                    <a:pt x="162744" y="120466"/>
                  </a:lnTo>
                  <a:lnTo>
                    <a:pt x="63079" y="140738"/>
                  </a:lnTo>
                  <a:lnTo>
                    <a:pt x="0" y="152581"/>
                  </a:lnTo>
                  <a:lnTo>
                    <a:pt x="0" y="666871"/>
                  </a:lnTo>
                  <a:lnTo>
                    <a:pt x="39147" y="664808"/>
                  </a:lnTo>
                  <a:lnTo>
                    <a:pt x="78474" y="656879"/>
                  </a:lnTo>
                  <a:lnTo>
                    <a:pt x="117297" y="644338"/>
                  </a:lnTo>
                  <a:lnTo>
                    <a:pt x="156264" y="628231"/>
                  </a:lnTo>
                  <a:lnTo>
                    <a:pt x="196021" y="609602"/>
                  </a:lnTo>
                  <a:lnTo>
                    <a:pt x="237217" y="589496"/>
                  </a:lnTo>
                  <a:lnTo>
                    <a:pt x="280497" y="568959"/>
                  </a:lnTo>
                  <a:lnTo>
                    <a:pt x="326510" y="549036"/>
                  </a:lnTo>
                  <a:lnTo>
                    <a:pt x="375903" y="530771"/>
                  </a:lnTo>
                  <a:lnTo>
                    <a:pt x="429323" y="515209"/>
                  </a:lnTo>
                  <a:lnTo>
                    <a:pt x="487417" y="503395"/>
                  </a:lnTo>
                  <a:lnTo>
                    <a:pt x="493013" y="502599"/>
                  </a:lnTo>
                  <a:lnTo>
                    <a:pt x="497799" y="501801"/>
                  </a:lnTo>
                  <a:lnTo>
                    <a:pt x="503395" y="501002"/>
                  </a:lnTo>
                  <a:lnTo>
                    <a:pt x="550654" y="496518"/>
                  </a:lnTo>
                  <a:lnTo>
                    <a:pt x="597476" y="495186"/>
                  </a:lnTo>
                  <a:lnTo>
                    <a:pt x="1566768" y="495186"/>
                  </a:lnTo>
                  <a:lnTo>
                    <a:pt x="1578956" y="489445"/>
                  </a:lnTo>
                  <a:lnTo>
                    <a:pt x="1622359" y="463920"/>
                  </a:lnTo>
                  <a:lnTo>
                    <a:pt x="1662899" y="434916"/>
                  </a:lnTo>
                  <a:lnTo>
                    <a:pt x="1700110" y="402905"/>
                  </a:lnTo>
                  <a:lnTo>
                    <a:pt x="1733526" y="368358"/>
                  </a:lnTo>
                  <a:lnTo>
                    <a:pt x="1762680" y="331747"/>
                  </a:lnTo>
                  <a:lnTo>
                    <a:pt x="1787107" y="293543"/>
                  </a:lnTo>
                  <a:lnTo>
                    <a:pt x="1806340" y="254219"/>
                  </a:lnTo>
                  <a:lnTo>
                    <a:pt x="1819913" y="214244"/>
                  </a:lnTo>
                  <a:lnTo>
                    <a:pt x="1827361" y="174092"/>
                  </a:lnTo>
                  <a:lnTo>
                    <a:pt x="1827788" y="154234"/>
                  </a:lnTo>
                  <a:lnTo>
                    <a:pt x="1827721" y="130813"/>
                  </a:lnTo>
                  <a:lnTo>
                    <a:pt x="1822837" y="97131"/>
                  </a:lnTo>
                  <a:lnTo>
                    <a:pt x="1811399" y="57959"/>
                  </a:lnTo>
                  <a:lnTo>
                    <a:pt x="1793766" y="17840"/>
                  </a:lnTo>
                  <a:lnTo>
                    <a:pt x="1783060" y="0"/>
                  </a:lnTo>
                  <a:close/>
                </a:path>
                <a:path w="1828164" h="667385">
                  <a:moveTo>
                    <a:pt x="1566768" y="495186"/>
                  </a:moveTo>
                  <a:lnTo>
                    <a:pt x="597476" y="495186"/>
                  </a:lnTo>
                  <a:lnTo>
                    <a:pt x="643984" y="496577"/>
                  </a:lnTo>
                  <a:lnTo>
                    <a:pt x="690306" y="500260"/>
                  </a:lnTo>
                  <a:lnTo>
                    <a:pt x="736568" y="505805"/>
                  </a:lnTo>
                  <a:lnTo>
                    <a:pt x="782895" y="512782"/>
                  </a:lnTo>
                  <a:lnTo>
                    <a:pt x="971373" y="546396"/>
                  </a:lnTo>
                  <a:lnTo>
                    <a:pt x="1019915" y="554075"/>
                  </a:lnTo>
                  <a:lnTo>
                    <a:pt x="1069278" y="560603"/>
                  </a:lnTo>
                  <a:lnTo>
                    <a:pt x="1119587" y="565551"/>
                  </a:lnTo>
                  <a:lnTo>
                    <a:pt x="1170969" y="568487"/>
                  </a:lnTo>
                  <a:lnTo>
                    <a:pt x="1223550" y="568982"/>
                  </a:lnTo>
                  <a:lnTo>
                    <a:pt x="1277455" y="566605"/>
                  </a:lnTo>
                  <a:lnTo>
                    <a:pt x="1332810" y="560926"/>
                  </a:lnTo>
                  <a:lnTo>
                    <a:pt x="1407312" y="548144"/>
                  </a:lnTo>
                  <a:lnTo>
                    <a:pt x="1445842" y="539132"/>
                  </a:lnTo>
                  <a:lnTo>
                    <a:pt x="1485424" y="528172"/>
                  </a:lnTo>
                  <a:lnTo>
                    <a:pt x="1533155" y="511020"/>
                  </a:lnTo>
                  <a:lnTo>
                    <a:pt x="1566768" y="495186"/>
                  </a:lnTo>
                  <a:close/>
                </a:path>
              </a:pathLst>
            </a:custGeom>
            <a:solidFill>
              <a:srgbClr val="EFEFEF"/>
            </a:solidFill>
          </p:spPr>
          <p:txBody>
            <a:bodyPr wrap="square" lIns="0" tIns="0" rIns="0" bIns="0" rtlCol="0"/>
            <a:lstStyle/>
            <a:p>
              <a:endParaRPr/>
            </a:p>
          </p:txBody>
        </p:sp>
        <p:pic>
          <p:nvPicPr>
            <p:cNvPr id="13" name="object 13"/>
            <p:cNvPicPr/>
            <p:nvPr/>
          </p:nvPicPr>
          <p:blipFill>
            <a:blip r:embed="rId3" cstate="print"/>
            <a:stretch>
              <a:fillRect/>
            </a:stretch>
          </p:blipFill>
          <p:spPr>
            <a:xfrm>
              <a:off x="528090" y="598490"/>
              <a:ext cx="104656" cy="104656"/>
            </a:xfrm>
            <a:prstGeom prst="rect">
              <a:avLst/>
            </a:prstGeom>
          </p:spPr>
        </p:pic>
      </p:grpSp>
      <p:sp>
        <p:nvSpPr>
          <p:cNvPr id="14" name="object 14"/>
          <p:cNvSpPr/>
          <p:nvPr/>
        </p:nvSpPr>
        <p:spPr>
          <a:xfrm>
            <a:off x="165318" y="815827"/>
            <a:ext cx="63500" cy="63500"/>
          </a:xfrm>
          <a:custGeom>
            <a:avLst/>
            <a:gdLst/>
            <a:ahLst/>
            <a:cxnLst/>
            <a:rect l="l" t="t" r="r" b="b"/>
            <a:pathLst>
              <a:path w="63500" h="63500">
                <a:moveTo>
                  <a:pt x="39957" y="0"/>
                </a:moveTo>
                <a:lnTo>
                  <a:pt x="31968" y="0"/>
                </a:lnTo>
                <a:lnTo>
                  <a:pt x="19554" y="2864"/>
                </a:lnTo>
                <a:lnTo>
                  <a:pt x="9389" y="9693"/>
                </a:lnTo>
                <a:lnTo>
                  <a:pt x="2522" y="19668"/>
                </a:lnTo>
                <a:lnTo>
                  <a:pt x="0" y="31967"/>
                </a:lnTo>
                <a:lnTo>
                  <a:pt x="2858" y="43913"/>
                </a:lnTo>
                <a:lnTo>
                  <a:pt x="9688" y="53838"/>
                </a:lnTo>
                <a:lnTo>
                  <a:pt x="19666" y="60617"/>
                </a:lnTo>
                <a:lnTo>
                  <a:pt x="31968" y="63127"/>
                </a:lnTo>
                <a:lnTo>
                  <a:pt x="43914" y="60729"/>
                </a:lnTo>
                <a:lnTo>
                  <a:pt x="53838" y="54137"/>
                </a:lnTo>
                <a:lnTo>
                  <a:pt x="60617" y="44250"/>
                </a:lnTo>
                <a:lnTo>
                  <a:pt x="63126" y="31967"/>
                </a:lnTo>
                <a:lnTo>
                  <a:pt x="63126" y="23183"/>
                </a:lnTo>
                <a:lnTo>
                  <a:pt x="59126" y="15194"/>
                </a:lnTo>
                <a:lnTo>
                  <a:pt x="53542" y="9598"/>
                </a:lnTo>
                <a:lnTo>
                  <a:pt x="47946" y="3203"/>
                </a:lnTo>
                <a:lnTo>
                  <a:pt x="39957" y="0"/>
                </a:lnTo>
                <a:close/>
              </a:path>
            </a:pathLst>
          </a:custGeom>
          <a:solidFill>
            <a:srgbClr val="2C6797"/>
          </a:solidFill>
        </p:spPr>
        <p:txBody>
          <a:bodyPr wrap="square" lIns="0" tIns="0" rIns="0" bIns="0" rtlCol="0"/>
          <a:lstStyle/>
          <a:p>
            <a:endParaRPr/>
          </a:p>
        </p:txBody>
      </p:sp>
      <p:sp>
        <p:nvSpPr>
          <p:cNvPr id="15" name="object 15"/>
          <p:cNvSpPr/>
          <p:nvPr/>
        </p:nvSpPr>
        <p:spPr>
          <a:xfrm>
            <a:off x="1917643" y="89489"/>
            <a:ext cx="63500" cy="63500"/>
          </a:xfrm>
          <a:custGeom>
            <a:avLst/>
            <a:gdLst/>
            <a:ahLst/>
            <a:cxnLst/>
            <a:rect l="l" t="t" r="r" b="b"/>
            <a:pathLst>
              <a:path w="63500" h="63500">
                <a:moveTo>
                  <a:pt x="39959" y="0"/>
                </a:moveTo>
                <a:lnTo>
                  <a:pt x="31958" y="0"/>
                </a:lnTo>
                <a:lnTo>
                  <a:pt x="19550" y="2398"/>
                </a:lnTo>
                <a:lnTo>
                  <a:pt x="9388" y="8995"/>
                </a:lnTo>
                <a:lnTo>
                  <a:pt x="2522" y="18889"/>
                </a:lnTo>
                <a:lnTo>
                  <a:pt x="0" y="31181"/>
                </a:lnTo>
                <a:lnTo>
                  <a:pt x="2858" y="43578"/>
                </a:lnTo>
                <a:lnTo>
                  <a:pt x="9688" y="53736"/>
                </a:lnTo>
                <a:lnTo>
                  <a:pt x="19662" y="60601"/>
                </a:lnTo>
                <a:lnTo>
                  <a:pt x="31958" y="63124"/>
                </a:lnTo>
                <a:lnTo>
                  <a:pt x="43911" y="60267"/>
                </a:lnTo>
                <a:lnTo>
                  <a:pt x="53838" y="53439"/>
                </a:lnTo>
                <a:lnTo>
                  <a:pt x="60617" y="43467"/>
                </a:lnTo>
                <a:lnTo>
                  <a:pt x="63127" y="31181"/>
                </a:lnTo>
                <a:lnTo>
                  <a:pt x="63127" y="22372"/>
                </a:lnTo>
                <a:lnTo>
                  <a:pt x="59128" y="14386"/>
                </a:lnTo>
                <a:lnTo>
                  <a:pt x="47948" y="3200"/>
                </a:lnTo>
                <a:lnTo>
                  <a:pt x="39959" y="0"/>
                </a:lnTo>
                <a:close/>
              </a:path>
            </a:pathLst>
          </a:custGeom>
          <a:solidFill>
            <a:srgbClr val="9CCEDF"/>
          </a:solidFill>
        </p:spPr>
        <p:txBody>
          <a:bodyPr wrap="square" lIns="0" tIns="0" rIns="0" bIns="0" rtlCol="0"/>
          <a:lstStyle/>
          <a:p>
            <a:endParaRPr/>
          </a:p>
        </p:txBody>
      </p:sp>
      <p:grpSp>
        <p:nvGrpSpPr>
          <p:cNvPr id="16" name="object 16"/>
          <p:cNvGrpSpPr/>
          <p:nvPr/>
        </p:nvGrpSpPr>
        <p:grpSpPr>
          <a:xfrm>
            <a:off x="1512" y="0"/>
            <a:ext cx="1446530" cy="527685"/>
            <a:chOff x="1512" y="0"/>
            <a:chExt cx="1446530" cy="527685"/>
          </a:xfrm>
        </p:grpSpPr>
        <p:sp>
          <p:nvSpPr>
            <p:cNvPr id="17" name="object 17"/>
            <p:cNvSpPr/>
            <p:nvPr/>
          </p:nvSpPr>
          <p:spPr>
            <a:xfrm>
              <a:off x="1384672" y="314026"/>
              <a:ext cx="63500" cy="62865"/>
            </a:xfrm>
            <a:custGeom>
              <a:avLst/>
              <a:gdLst/>
              <a:ahLst/>
              <a:cxnLst/>
              <a:rect l="l" t="t" r="r" b="b"/>
              <a:pathLst>
                <a:path w="63500" h="62864">
                  <a:moveTo>
                    <a:pt x="39956" y="0"/>
                  </a:moveTo>
                  <a:lnTo>
                    <a:pt x="31967" y="0"/>
                  </a:lnTo>
                  <a:lnTo>
                    <a:pt x="19554" y="2397"/>
                  </a:lnTo>
                  <a:lnTo>
                    <a:pt x="9389" y="8989"/>
                  </a:lnTo>
                  <a:lnTo>
                    <a:pt x="2522" y="18876"/>
                  </a:lnTo>
                  <a:lnTo>
                    <a:pt x="0" y="31159"/>
                  </a:lnTo>
                  <a:lnTo>
                    <a:pt x="2859" y="43105"/>
                  </a:lnTo>
                  <a:lnTo>
                    <a:pt x="9689" y="53030"/>
                  </a:lnTo>
                  <a:lnTo>
                    <a:pt x="19666" y="59809"/>
                  </a:lnTo>
                  <a:lnTo>
                    <a:pt x="31967" y="62319"/>
                  </a:lnTo>
                  <a:lnTo>
                    <a:pt x="43913" y="59922"/>
                  </a:lnTo>
                  <a:lnTo>
                    <a:pt x="53838" y="53330"/>
                  </a:lnTo>
                  <a:lnTo>
                    <a:pt x="60617" y="43442"/>
                  </a:lnTo>
                  <a:lnTo>
                    <a:pt x="63127" y="31159"/>
                  </a:lnTo>
                  <a:lnTo>
                    <a:pt x="63127" y="22372"/>
                  </a:lnTo>
                  <a:lnTo>
                    <a:pt x="59128" y="14383"/>
                  </a:lnTo>
                  <a:lnTo>
                    <a:pt x="47948" y="3191"/>
                  </a:lnTo>
                  <a:lnTo>
                    <a:pt x="39956" y="0"/>
                  </a:lnTo>
                  <a:close/>
                </a:path>
              </a:pathLst>
            </a:custGeom>
            <a:solidFill>
              <a:srgbClr val="133754"/>
            </a:solidFill>
          </p:spPr>
          <p:txBody>
            <a:bodyPr wrap="square" lIns="0" tIns="0" rIns="0" bIns="0" rtlCol="0"/>
            <a:lstStyle/>
            <a:p>
              <a:endParaRPr/>
            </a:p>
          </p:txBody>
        </p:sp>
        <p:sp>
          <p:nvSpPr>
            <p:cNvPr id="18" name="object 18"/>
            <p:cNvSpPr/>
            <p:nvPr/>
          </p:nvSpPr>
          <p:spPr>
            <a:xfrm>
              <a:off x="1512" y="0"/>
              <a:ext cx="1371600" cy="527685"/>
            </a:xfrm>
            <a:custGeom>
              <a:avLst/>
              <a:gdLst/>
              <a:ahLst/>
              <a:cxnLst/>
              <a:rect l="l" t="t" r="r" b="b"/>
              <a:pathLst>
                <a:path w="1371600" h="527685">
                  <a:moveTo>
                    <a:pt x="1370984" y="0"/>
                  </a:moveTo>
                  <a:lnTo>
                    <a:pt x="0" y="0"/>
                  </a:lnTo>
                  <a:lnTo>
                    <a:pt x="0" y="527622"/>
                  </a:lnTo>
                  <a:lnTo>
                    <a:pt x="46604" y="500673"/>
                  </a:lnTo>
                  <a:lnTo>
                    <a:pt x="84456" y="465091"/>
                  </a:lnTo>
                  <a:lnTo>
                    <a:pt x="113904" y="429719"/>
                  </a:lnTo>
                  <a:lnTo>
                    <a:pt x="128874" y="413281"/>
                  </a:lnTo>
                  <a:lnTo>
                    <a:pt x="166107" y="385236"/>
                  </a:lnTo>
                  <a:lnTo>
                    <a:pt x="222123" y="366747"/>
                  </a:lnTo>
                  <a:lnTo>
                    <a:pt x="269655" y="361463"/>
                  </a:lnTo>
                  <a:lnTo>
                    <a:pt x="285249" y="361151"/>
                  </a:lnTo>
                  <a:lnTo>
                    <a:pt x="1034382" y="361151"/>
                  </a:lnTo>
                  <a:lnTo>
                    <a:pt x="1085198" y="337623"/>
                  </a:lnTo>
                  <a:lnTo>
                    <a:pt x="1134871" y="310751"/>
                  </a:lnTo>
                  <a:lnTo>
                    <a:pt x="1180463" y="282449"/>
                  </a:lnTo>
                  <a:lnTo>
                    <a:pt x="1221510" y="253481"/>
                  </a:lnTo>
                  <a:lnTo>
                    <a:pt x="1257550" y="224612"/>
                  </a:lnTo>
                  <a:lnTo>
                    <a:pt x="1288119" y="196610"/>
                  </a:lnTo>
                  <a:lnTo>
                    <a:pt x="1330992" y="146266"/>
                  </a:lnTo>
                  <a:lnTo>
                    <a:pt x="1351769" y="91835"/>
                  </a:lnTo>
                  <a:lnTo>
                    <a:pt x="1360044" y="48337"/>
                  </a:lnTo>
                  <a:lnTo>
                    <a:pt x="1369667" y="3644"/>
                  </a:lnTo>
                  <a:lnTo>
                    <a:pt x="1370984" y="0"/>
                  </a:lnTo>
                  <a:close/>
                </a:path>
                <a:path w="1371600" h="527685">
                  <a:moveTo>
                    <a:pt x="1034382" y="361151"/>
                  </a:moveTo>
                  <a:lnTo>
                    <a:pt x="285249" y="361151"/>
                  </a:lnTo>
                  <a:lnTo>
                    <a:pt x="329260" y="363398"/>
                  </a:lnTo>
                  <a:lnTo>
                    <a:pt x="373659" y="369420"/>
                  </a:lnTo>
                  <a:lnTo>
                    <a:pt x="418834" y="378138"/>
                  </a:lnTo>
                  <a:lnTo>
                    <a:pt x="513064" y="399348"/>
                  </a:lnTo>
                  <a:lnTo>
                    <a:pt x="562896" y="409684"/>
                  </a:lnTo>
                  <a:lnTo>
                    <a:pt x="615056" y="418402"/>
                  </a:lnTo>
                  <a:lnTo>
                    <a:pt x="669932" y="424424"/>
                  </a:lnTo>
                  <a:lnTo>
                    <a:pt x="727913" y="426671"/>
                  </a:lnTo>
                  <a:lnTo>
                    <a:pt x="757874" y="426046"/>
                  </a:lnTo>
                  <a:lnTo>
                    <a:pt x="821399" y="420599"/>
                  </a:lnTo>
                  <a:lnTo>
                    <a:pt x="916327" y="401990"/>
                  </a:lnTo>
                  <a:lnTo>
                    <a:pt x="975463" y="384008"/>
                  </a:lnTo>
                  <a:lnTo>
                    <a:pt x="1031908" y="362297"/>
                  </a:lnTo>
                  <a:lnTo>
                    <a:pt x="1034382" y="361151"/>
                  </a:lnTo>
                  <a:close/>
                </a:path>
              </a:pathLst>
            </a:custGeom>
            <a:solidFill>
              <a:srgbClr val="9CCEDF"/>
            </a:solidFill>
          </p:spPr>
          <p:txBody>
            <a:bodyPr wrap="square" lIns="0" tIns="0" rIns="0" bIns="0" rtlCol="0"/>
            <a:lstStyle/>
            <a:p>
              <a:endParaRPr/>
            </a:p>
          </p:txBody>
        </p:sp>
        <p:sp>
          <p:nvSpPr>
            <p:cNvPr id="19" name="object 19"/>
            <p:cNvSpPr/>
            <p:nvPr/>
          </p:nvSpPr>
          <p:spPr>
            <a:xfrm>
              <a:off x="1512" y="0"/>
              <a:ext cx="1054100" cy="332740"/>
            </a:xfrm>
            <a:custGeom>
              <a:avLst/>
              <a:gdLst/>
              <a:ahLst/>
              <a:cxnLst/>
              <a:rect l="l" t="t" r="r" b="b"/>
              <a:pathLst>
                <a:path w="1054100" h="332740">
                  <a:moveTo>
                    <a:pt x="996835" y="220522"/>
                  </a:moveTo>
                  <a:lnTo>
                    <a:pt x="240518" y="220522"/>
                  </a:lnTo>
                  <a:lnTo>
                    <a:pt x="288382" y="223655"/>
                  </a:lnTo>
                  <a:lnTo>
                    <a:pt x="335005" y="232156"/>
                  </a:lnTo>
                  <a:lnTo>
                    <a:pt x="380918" y="244685"/>
                  </a:lnTo>
                  <a:lnTo>
                    <a:pt x="426653" y="259899"/>
                  </a:lnTo>
                  <a:lnTo>
                    <a:pt x="519719" y="293011"/>
                  </a:lnTo>
                  <a:lnTo>
                    <a:pt x="568114" y="308224"/>
                  </a:lnTo>
                  <a:lnTo>
                    <a:pt x="618462" y="320753"/>
                  </a:lnTo>
                  <a:lnTo>
                    <a:pt x="671292" y="329255"/>
                  </a:lnTo>
                  <a:lnTo>
                    <a:pt x="727139" y="332387"/>
                  </a:lnTo>
                  <a:lnTo>
                    <a:pt x="749488" y="331913"/>
                  </a:lnTo>
                  <a:lnTo>
                    <a:pt x="795685" y="327670"/>
                  </a:lnTo>
                  <a:lnTo>
                    <a:pt x="870161" y="309301"/>
                  </a:lnTo>
                  <a:lnTo>
                    <a:pt x="917403" y="286504"/>
                  </a:lnTo>
                  <a:lnTo>
                    <a:pt x="960032" y="256593"/>
                  </a:lnTo>
                  <a:lnTo>
                    <a:pt x="996526" y="220951"/>
                  </a:lnTo>
                  <a:lnTo>
                    <a:pt x="996835" y="220522"/>
                  </a:lnTo>
                  <a:close/>
                </a:path>
                <a:path w="1054100" h="332740">
                  <a:moveTo>
                    <a:pt x="1036724" y="0"/>
                  </a:moveTo>
                  <a:lnTo>
                    <a:pt x="0" y="0"/>
                  </a:lnTo>
                  <a:lnTo>
                    <a:pt x="0" y="281539"/>
                  </a:lnTo>
                  <a:lnTo>
                    <a:pt x="33297" y="271720"/>
                  </a:lnTo>
                  <a:lnTo>
                    <a:pt x="76012" y="255979"/>
                  </a:lnTo>
                  <a:lnTo>
                    <a:pt x="122257" y="239905"/>
                  </a:lnTo>
                  <a:lnTo>
                    <a:pt x="173431" y="226940"/>
                  </a:lnTo>
                  <a:lnTo>
                    <a:pt x="230933" y="220522"/>
                  </a:lnTo>
                  <a:lnTo>
                    <a:pt x="996835" y="220522"/>
                  </a:lnTo>
                  <a:lnTo>
                    <a:pt x="1025359" y="180962"/>
                  </a:lnTo>
                  <a:lnTo>
                    <a:pt x="1045009" y="138011"/>
                  </a:lnTo>
                  <a:lnTo>
                    <a:pt x="1053952" y="93482"/>
                  </a:lnTo>
                  <a:lnTo>
                    <a:pt x="1052189" y="55340"/>
                  </a:lnTo>
                  <a:lnTo>
                    <a:pt x="1042526" y="13668"/>
                  </a:lnTo>
                  <a:lnTo>
                    <a:pt x="1036724" y="0"/>
                  </a:lnTo>
                  <a:close/>
                </a:path>
              </a:pathLst>
            </a:custGeom>
            <a:solidFill>
              <a:srgbClr val="133754"/>
            </a:solidFill>
          </p:spPr>
          <p:txBody>
            <a:bodyPr wrap="square" lIns="0" tIns="0" rIns="0" bIns="0" rtlCol="0"/>
            <a:lstStyle/>
            <a:p>
              <a:endParaRPr/>
            </a:p>
          </p:txBody>
        </p:sp>
      </p:grpSp>
      <p:sp>
        <p:nvSpPr>
          <p:cNvPr id="20" name="object 20"/>
          <p:cNvSpPr txBox="1">
            <a:spLocks noGrp="1"/>
          </p:cNvSpPr>
          <p:nvPr>
            <p:ph type="title"/>
          </p:nvPr>
        </p:nvSpPr>
        <p:spPr>
          <a:xfrm>
            <a:off x="1169841" y="130257"/>
            <a:ext cx="3043463" cy="263534"/>
          </a:xfrm>
          <a:prstGeom prst="rect">
            <a:avLst/>
          </a:prstGeom>
        </p:spPr>
        <p:txBody>
          <a:bodyPr vert="horz" wrap="square" lIns="0" tIns="17145" rIns="0" bIns="0" rtlCol="0">
            <a:spAutoFit/>
          </a:bodyPr>
          <a:lstStyle/>
          <a:p>
            <a:pPr marL="565785" algn="ctr">
              <a:lnSpc>
                <a:spcPct val="100000"/>
              </a:lnSpc>
              <a:spcBef>
                <a:spcPts val="135"/>
              </a:spcBef>
            </a:pPr>
            <a:r>
              <a:rPr lang="en-IN" sz="1600" u="sng" spc="180" dirty="0">
                <a:latin typeface="Baskerville Old Face" panose="02020602080505020303" pitchFamily="18" charset="0"/>
              </a:rPr>
              <a:t>Deleting the Attribute</a:t>
            </a:r>
            <a:endParaRPr sz="1600" u="sng" spc="95" dirty="0">
              <a:latin typeface="Baskerville Old Face" panose="02020602080505020303" pitchFamily="18" charset="0"/>
            </a:endParaRPr>
          </a:p>
        </p:txBody>
      </p:sp>
      <p:sp>
        <p:nvSpPr>
          <p:cNvPr id="26" name="object 26"/>
          <p:cNvSpPr txBox="1"/>
          <p:nvPr/>
        </p:nvSpPr>
        <p:spPr>
          <a:xfrm>
            <a:off x="414082" y="557683"/>
            <a:ext cx="5485067" cy="1291379"/>
          </a:xfrm>
          <a:prstGeom prst="rect">
            <a:avLst/>
          </a:prstGeom>
        </p:spPr>
        <p:txBody>
          <a:bodyPr vert="horz" wrap="square" lIns="0" tIns="12065" rIns="0" bIns="0" rtlCol="0">
            <a:spAutoFit/>
          </a:bodyPr>
          <a:lstStyle/>
          <a:p>
            <a:pPr marL="243840" marR="329565" indent="-171450">
              <a:lnSpc>
                <a:spcPct val="112799"/>
              </a:lnSpc>
              <a:spcBef>
                <a:spcPts val="965"/>
              </a:spcBef>
              <a:buFont typeface="Wingdings" panose="05000000000000000000" pitchFamily="2" charset="2"/>
              <a:buChar char="v"/>
            </a:pPr>
            <a:r>
              <a:rPr lang="en-US" sz="1200" spc="20" dirty="0">
                <a:solidFill>
                  <a:srgbClr val="2C6797"/>
                </a:solidFill>
                <a:latin typeface="Tahoma"/>
                <a:cs typeface="Tahoma"/>
              </a:rPr>
              <a:t>Deleting the Attribute by using the </a:t>
            </a:r>
            <a:r>
              <a:rPr lang="en-US" sz="1200" b="1" spc="20" dirty="0" err="1">
                <a:solidFill>
                  <a:srgbClr val="2C6797"/>
                </a:solidFill>
                <a:latin typeface="Tahoma"/>
                <a:cs typeface="Tahoma"/>
              </a:rPr>
              <a:t>dropna</a:t>
            </a:r>
            <a:r>
              <a:rPr lang="en-US" sz="1200" b="1" spc="20" dirty="0">
                <a:solidFill>
                  <a:srgbClr val="2C6797"/>
                </a:solidFill>
                <a:latin typeface="Tahoma"/>
                <a:cs typeface="Tahoma"/>
              </a:rPr>
              <a:t>( ).</a:t>
            </a:r>
          </a:p>
          <a:p>
            <a:pPr marL="243840" marR="329565" indent="-171450">
              <a:lnSpc>
                <a:spcPct val="112799"/>
              </a:lnSpc>
              <a:spcBef>
                <a:spcPts val="965"/>
              </a:spcBef>
              <a:buFont typeface="Wingdings" panose="05000000000000000000" pitchFamily="2" charset="2"/>
              <a:buChar char="v"/>
            </a:pPr>
            <a:r>
              <a:rPr lang="en-US" sz="1200" b="1" spc="20" dirty="0">
                <a:solidFill>
                  <a:srgbClr val="2C6797"/>
                </a:solidFill>
                <a:latin typeface="Tahoma"/>
                <a:cs typeface="Tahoma"/>
              </a:rPr>
              <a:t>  </a:t>
            </a:r>
            <a:r>
              <a:rPr lang="en-US" sz="1200" spc="20" dirty="0">
                <a:solidFill>
                  <a:srgbClr val="2C6797"/>
                </a:solidFill>
                <a:latin typeface="Tahoma"/>
                <a:cs typeface="Tahoma"/>
              </a:rPr>
              <a:t>Drop rows with any missing values  [</a:t>
            </a:r>
            <a:r>
              <a:rPr lang="en-US" sz="1200" b="1" spc="20" dirty="0" err="1">
                <a:solidFill>
                  <a:srgbClr val="2C6797"/>
                </a:solidFill>
                <a:latin typeface="Tahoma"/>
                <a:cs typeface="Tahoma"/>
              </a:rPr>
              <a:t>df_without_missing_values</a:t>
            </a:r>
            <a:r>
              <a:rPr lang="en-US" sz="1200" b="1" spc="20" dirty="0">
                <a:solidFill>
                  <a:srgbClr val="2C6797"/>
                </a:solidFill>
                <a:latin typeface="Tahoma"/>
                <a:cs typeface="Tahoma"/>
              </a:rPr>
              <a:t> = </a:t>
            </a:r>
            <a:r>
              <a:rPr lang="en-US" sz="1200" b="1" spc="20" dirty="0" err="1">
                <a:solidFill>
                  <a:srgbClr val="2C6797"/>
                </a:solidFill>
                <a:latin typeface="Tahoma"/>
                <a:cs typeface="Tahoma"/>
              </a:rPr>
              <a:t>df.dropna</a:t>
            </a:r>
            <a:r>
              <a:rPr lang="en-US" sz="1200" b="1" spc="20" dirty="0">
                <a:solidFill>
                  <a:srgbClr val="2C6797"/>
                </a:solidFill>
                <a:latin typeface="Tahoma"/>
                <a:cs typeface="Tahoma"/>
              </a:rPr>
              <a:t>()]</a:t>
            </a:r>
          </a:p>
          <a:p>
            <a:pPr marL="243840" marR="329565" indent="-171450">
              <a:lnSpc>
                <a:spcPct val="112799"/>
              </a:lnSpc>
              <a:spcBef>
                <a:spcPts val="965"/>
              </a:spcBef>
              <a:buFont typeface="Wingdings" panose="05000000000000000000" pitchFamily="2" charset="2"/>
              <a:buChar char="v"/>
            </a:pPr>
            <a:r>
              <a:rPr lang="en-US" sz="1200" spc="20" dirty="0">
                <a:solidFill>
                  <a:srgbClr val="2C6797"/>
                </a:solidFill>
                <a:latin typeface="Tahoma"/>
                <a:cs typeface="Tahoma"/>
              </a:rPr>
              <a:t> Drop columns with any missing values [</a:t>
            </a:r>
            <a:r>
              <a:rPr lang="en-US" sz="1200" b="1" spc="20" dirty="0" err="1">
                <a:solidFill>
                  <a:srgbClr val="2C6797"/>
                </a:solidFill>
                <a:latin typeface="Tahoma"/>
                <a:cs typeface="Tahoma"/>
              </a:rPr>
              <a:t>df_without_missing_values_columns</a:t>
            </a:r>
            <a:r>
              <a:rPr lang="en-US" sz="1200" b="1" spc="20" dirty="0">
                <a:solidFill>
                  <a:srgbClr val="2C6797"/>
                </a:solidFill>
                <a:latin typeface="Tahoma"/>
                <a:cs typeface="Tahoma"/>
              </a:rPr>
              <a:t> = </a:t>
            </a:r>
            <a:r>
              <a:rPr lang="en-US" sz="1200" b="1" spc="20" dirty="0" err="1">
                <a:solidFill>
                  <a:srgbClr val="2C6797"/>
                </a:solidFill>
                <a:latin typeface="Tahoma"/>
                <a:cs typeface="Tahoma"/>
              </a:rPr>
              <a:t>df.dropna</a:t>
            </a:r>
            <a:r>
              <a:rPr lang="en-US" sz="1200" b="1" spc="20" dirty="0">
                <a:solidFill>
                  <a:srgbClr val="2C6797"/>
                </a:solidFill>
                <a:latin typeface="Tahoma"/>
                <a:cs typeface="Tahoma"/>
              </a:rPr>
              <a:t>(axis=1)</a:t>
            </a:r>
            <a:r>
              <a:rPr lang="en-US" sz="1200" spc="20" dirty="0">
                <a:solidFill>
                  <a:srgbClr val="2C6797"/>
                </a:solidFill>
                <a:latin typeface="Tahoma"/>
                <a:cs typeface="Tahoma"/>
              </a:rPr>
              <a:t> ]</a:t>
            </a:r>
            <a:endParaRPr lang="en-US" sz="1200" b="1" dirty="0">
              <a:latin typeface="Tahoma"/>
              <a:cs typeface="Tahoma"/>
            </a:endParaRPr>
          </a:p>
        </p:txBody>
      </p:sp>
      <p:pic>
        <p:nvPicPr>
          <p:cNvPr id="38" name="Picture 37">
            <a:extLst>
              <a:ext uri="{FF2B5EF4-FFF2-40B4-BE49-F238E27FC236}">
                <a16:creationId xmlns:a16="http://schemas.microsoft.com/office/drawing/2014/main" id="{753910F6-CA30-2763-6B4A-F74540016A1D}"/>
              </a:ext>
            </a:extLst>
          </p:cNvPr>
          <p:cNvPicPr>
            <a:picLocks noChangeAspect="1"/>
          </p:cNvPicPr>
          <p:nvPr/>
        </p:nvPicPr>
        <p:blipFill rotWithShape="1">
          <a:blip r:embed="rId4">
            <a:extLst>
              <a:ext uri="{28A0092B-C50C-407E-A947-70E740481C1C}">
                <a14:useLocalDpi xmlns:a14="http://schemas.microsoft.com/office/drawing/2010/main" val="0"/>
              </a:ext>
            </a:extLst>
          </a:blip>
          <a:srcRect l="10700"/>
          <a:stretch/>
        </p:blipFill>
        <p:spPr>
          <a:xfrm>
            <a:off x="1761901" y="1879060"/>
            <a:ext cx="2789428" cy="13271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7455" y="0"/>
            <a:ext cx="1789430" cy="1075055"/>
            <a:chOff x="4057455" y="0"/>
            <a:chExt cx="1789430" cy="1075055"/>
          </a:xfrm>
        </p:grpSpPr>
        <p:sp>
          <p:nvSpPr>
            <p:cNvPr id="3" name="object 3"/>
            <p:cNvSpPr/>
            <p:nvPr/>
          </p:nvSpPr>
          <p:spPr>
            <a:xfrm>
              <a:off x="4057455" y="0"/>
              <a:ext cx="1789430" cy="974725"/>
            </a:xfrm>
            <a:custGeom>
              <a:avLst/>
              <a:gdLst/>
              <a:ahLst/>
              <a:cxnLst/>
              <a:rect l="l" t="t" r="r" b="b"/>
              <a:pathLst>
                <a:path w="1789429" h="974725">
                  <a:moveTo>
                    <a:pt x="1789293" y="340400"/>
                  </a:moveTo>
                  <a:lnTo>
                    <a:pt x="1165871" y="340400"/>
                  </a:lnTo>
                  <a:lnTo>
                    <a:pt x="1191113" y="341898"/>
                  </a:lnTo>
                  <a:lnTo>
                    <a:pt x="1216205" y="346392"/>
                  </a:lnTo>
                  <a:lnTo>
                    <a:pt x="1264138" y="364367"/>
                  </a:lnTo>
                  <a:lnTo>
                    <a:pt x="1303872" y="393153"/>
                  </a:lnTo>
                  <a:lnTo>
                    <a:pt x="1334465" y="428814"/>
                  </a:lnTo>
                  <a:lnTo>
                    <a:pt x="1357864" y="469905"/>
                  </a:lnTo>
                  <a:lnTo>
                    <a:pt x="1376019" y="514987"/>
                  </a:lnTo>
                  <a:lnTo>
                    <a:pt x="1390878" y="562615"/>
                  </a:lnTo>
                  <a:lnTo>
                    <a:pt x="1404389" y="611348"/>
                  </a:lnTo>
                  <a:lnTo>
                    <a:pt x="1418500" y="659744"/>
                  </a:lnTo>
                  <a:lnTo>
                    <a:pt x="1435161" y="706361"/>
                  </a:lnTo>
                  <a:lnTo>
                    <a:pt x="1456773" y="749590"/>
                  </a:lnTo>
                  <a:lnTo>
                    <a:pt x="1483031" y="789938"/>
                  </a:lnTo>
                  <a:lnTo>
                    <a:pt x="1513595" y="827159"/>
                  </a:lnTo>
                  <a:lnTo>
                    <a:pt x="1548124" y="861010"/>
                  </a:lnTo>
                  <a:lnTo>
                    <a:pt x="1586277" y="891245"/>
                  </a:lnTo>
                  <a:lnTo>
                    <a:pt x="1627714" y="917621"/>
                  </a:lnTo>
                  <a:lnTo>
                    <a:pt x="1672094" y="939892"/>
                  </a:lnTo>
                  <a:lnTo>
                    <a:pt x="1719076" y="957814"/>
                  </a:lnTo>
                  <a:lnTo>
                    <a:pt x="1768320" y="971143"/>
                  </a:lnTo>
                  <a:lnTo>
                    <a:pt x="1789293" y="974623"/>
                  </a:lnTo>
                  <a:lnTo>
                    <a:pt x="1789293" y="340400"/>
                  </a:lnTo>
                  <a:close/>
                </a:path>
                <a:path w="1789429" h="974725">
                  <a:moveTo>
                    <a:pt x="1789293" y="0"/>
                  </a:moveTo>
                  <a:lnTo>
                    <a:pt x="0" y="0"/>
                  </a:lnTo>
                  <a:lnTo>
                    <a:pt x="42761" y="21957"/>
                  </a:lnTo>
                  <a:lnTo>
                    <a:pt x="84448" y="48234"/>
                  </a:lnTo>
                  <a:lnTo>
                    <a:pt x="123289" y="77963"/>
                  </a:lnTo>
                  <a:lnTo>
                    <a:pt x="159055" y="111069"/>
                  </a:lnTo>
                  <a:lnTo>
                    <a:pt x="201285" y="163383"/>
                  </a:lnTo>
                  <a:lnTo>
                    <a:pt x="222684" y="195827"/>
                  </a:lnTo>
                  <a:lnTo>
                    <a:pt x="244713" y="231297"/>
                  </a:lnTo>
                  <a:lnTo>
                    <a:pt x="267703" y="268920"/>
                  </a:lnTo>
                  <a:lnTo>
                    <a:pt x="291986" y="307821"/>
                  </a:lnTo>
                  <a:lnTo>
                    <a:pt x="317892" y="347128"/>
                  </a:lnTo>
                  <a:lnTo>
                    <a:pt x="345752" y="385966"/>
                  </a:lnTo>
                  <a:lnTo>
                    <a:pt x="375898" y="423462"/>
                  </a:lnTo>
                  <a:lnTo>
                    <a:pt x="408659" y="458742"/>
                  </a:lnTo>
                  <a:lnTo>
                    <a:pt x="444368" y="490932"/>
                  </a:lnTo>
                  <a:lnTo>
                    <a:pt x="483356" y="519158"/>
                  </a:lnTo>
                  <a:lnTo>
                    <a:pt x="525952" y="542547"/>
                  </a:lnTo>
                  <a:lnTo>
                    <a:pt x="572489" y="560226"/>
                  </a:lnTo>
                  <a:lnTo>
                    <a:pt x="623296" y="571320"/>
                  </a:lnTo>
                  <a:lnTo>
                    <a:pt x="661671" y="573715"/>
                  </a:lnTo>
                  <a:lnTo>
                    <a:pt x="714625" y="569000"/>
                  </a:lnTo>
                  <a:lnTo>
                    <a:pt x="765826" y="556034"/>
                  </a:lnTo>
                  <a:lnTo>
                    <a:pt x="814861" y="536586"/>
                  </a:lnTo>
                  <a:lnTo>
                    <a:pt x="861318" y="512426"/>
                  </a:lnTo>
                  <a:lnTo>
                    <a:pt x="904783" y="485322"/>
                  </a:lnTo>
                  <a:lnTo>
                    <a:pt x="944843" y="457044"/>
                  </a:lnTo>
                  <a:lnTo>
                    <a:pt x="981087" y="429361"/>
                  </a:lnTo>
                  <a:lnTo>
                    <a:pt x="1013101" y="404041"/>
                  </a:lnTo>
                  <a:lnTo>
                    <a:pt x="1040472" y="382854"/>
                  </a:lnTo>
                  <a:lnTo>
                    <a:pt x="1086978" y="355568"/>
                  </a:lnTo>
                  <a:lnTo>
                    <a:pt x="1138971" y="342060"/>
                  </a:lnTo>
                  <a:lnTo>
                    <a:pt x="1165871" y="340400"/>
                  </a:lnTo>
                  <a:lnTo>
                    <a:pt x="1789293" y="340400"/>
                  </a:lnTo>
                  <a:lnTo>
                    <a:pt x="1789293" y="0"/>
                  </a:lnTo>
                  <a:close/>
                </a:path>
              </a:pathLst>
            </a:custGeom>
            <a:solidFill>
              <a:srgbClr val="EFEFEF"/>
            </a:solidFill>
          </p:spPr>
          <p:txBody>
            <a:bodyPr wrap="square" lIns="0" tIns="0" rIns="0" bIns="0" rtlCol="0"/>
            <a:lstStyle/>
            <a:p>
              <a:endParaRPr/>
            </a:p>
          </p:txBody>
        </p:sp>
        <p:sp>
          <p:nvSpPr>
            <p:cNvPr id="4" name="object 4"/>
            <p:cNvSpPr/>
            <p:nvPr/>
          </p:nvSpPr>
          <p:spPr>
            <a:xfrm>
              <a:off x="4472275" y="0"/>
              <a:ext cx="1374775" cy="614680"/>
            </a:xfrm>
            <a:custGeom>
              <a:avLst/>
              <a:gdLst/>
              <a:ahLst/>
              <a:cxnLst/>
              <a:rect l="l" t="t" r="r" b="b"/>
              <a:pathLst>
                <a:path w="1374775" h="614680">
                  <a:moveTo>
                    <a:pt x="1374480" y="164591"/>
                  </a:moveTo>
                  <a:lnTo>
                    <a:pt x="585636" y="164591"/>
                  </a:lnTo>
                  <a:lnTo>
                    <a:pt x="616923" y="165390"/>
                  </a:lnTo>
                  <a:lnTo>
                    <a:pt x="648364" y="167986"/>
                  </a:lnTo>
                  <a:lnTo>
                    <a:pt x="711091" y="179771"/>
                  </a:lnTo>
                  <a:lnTo>
                    <a:pt x="749939" y="193505"/>
                  </a:lnTo>
                  <a:lnTo>
                    <a:pt x="807251" y="233378"/>
                  </a:lnTo>
                  <a:lnTo>
                    <a:pt x="846958" y="286634"/>
                  </a:lnTo>
                  <a:lnTo>
                    <a:pt x="880546" y="349483"/>
                  </a:lnTo>
                  <a:lnTo>
                    <a:pt x="898636" y="383321"/>
                  </a:lnTo>
                  <a:lnTo>
                    <a:pt x="919505" y="418137"/>
                  </a:lnTo>
                  <a:lnTo>
                    <a:pt x="944587" y="453456"/>
                  </a:lnTo>
                  <a:lnTo>
                    <a:pt x="975319" y="488806"/>
                  </a:lnTo>
                  <a:lnTo>
                    <a:pt x="1013138" y="523712"/>
                  </a:lnTo>
                  <a:lnTo>
                    <a:pt x="1059478" y="557701"/>
                  </a:lnTo>
                  <a:lnTo>
                    <a:pt x="1107638" y="584095"/>
                  </a:lnTo>
                  <a:lnTo>
                    <a:pt x="1155947" y="601649"/>
                  </a:lnTo>
                  <a:lnTo>
                    <a:pt x="1203959" y="611412"/>
                  </a:lnTo>
                  <a:lnTo>
                    <a:pt x="1248986" y="614290"/>
                  </a:lnTo>
                  <a:lnTo>
                    <a:pt x="1252764" y="614290"/>
                  </a:lnTo>
                  <a:lnTo>
                    <a:pt x="1324816" y="607571"/>
                  </a:lnTo>
                  <a:lnTo>
                    <a:pt x="1374480" y="594739"/>
                  </a:lnTo>
                  <a:lnTo>
                    <a:pt x="1374480" y="164591"/>
                  </a:lnTo>
                  <a:close/>
                </a:path>
                <a:path w="1374775" h="614680">
                  <a:moveTo>
                    <a:pt x="1374480" y="0"/>
                  </a:moveTo>
                  <a:lnTo>
                    <a:pt x="0" y="0"/>
                  </a:lnTo>
                  <a:lnTo>
                    <a:pt x="5103" y="13416"/>
                  </a:lnTo>
                  <a:lnTo>
                    <a:pt x="30561" y="62761"/>
                  </a:lnTo>
                  <a:lnTo>
                    <a:pt x="58577" y="102604"/>
                  </a:lnTo>
                  <a:lnTo>
                    <a:pt x="88980" y="133847"/>
                  </a:lnTo>
                  <a:lnTo>
                    <a:pt x="121599" y="157390"/>
                  </a:lnTo>
                  <a:lnTo>
                    <a:pt x="156263" y="174133"/>
                  </a:lnTo>
                  <a:lnTo>
                    <a:pt x="192800" y="184977"/>
                  </a:lnTo>
                  <a:lnTo>
                    <a:pt x="231039" y="190824"/>
                  </a:lnTo>
                  <a:lnTo>
                    <a:pt x="270808" y="192572"/>
                  </a:lnTo>
                  <a:lnTo>
                    <a:pt x="320428" y="190499"/>
                  </a:lnTo>
                  <a:lnTo>
                    <a:pt x="371605" y="185318"/>
                  </a:lnTo>
                  <a:lnTo>
                    <a:pt x="477381" y="171846"/>
                  </a:lnTo>
                  <a:lnTo>
                    <a:pt x="531355" y="166664"/>
                  </a:lnTo>
                  <a:lnTo>
                    <a:pt x="585636" y="164591"/>
                  </a:lnTo>
                  <a:lnTo>
                    <a:pt x="1374480" y="164591"/>
                  </a:lnTo>
                  <a:lnTo>
                    <a:pt x="1374480" y="0"/>
                  </a:lnTo>
                  <a:close/>
                </a:path>
              </a:pathLst>
            </a:custGeom>
            <a:solidFill>
              <a:srgbClr val="9CCEDF"/>
            </a:solidFill>
          </p:spPr>
          <p:txBody>
            <a:bodyPr wrap="square" lIns="0" tIns="0" rIns="0" bIns="0" rtlCol="0"/>
            <a:lstStyle/>
            <a:p>
              <a:endParaRPr/>
            </a:p>
          </p:txBody>
        </p:sp>
        <p:sp>
          <p:nvSpPr>
            <p:cNvPr id="5" name="object 5"/>
            <p:cNvSpPr/>
            <p:nvPr/>
          </p:nvSpPr>
          <p:spPr>
            <a:xfrm>
              <a:off x="5120175" y="0"/>
              <a:ext cx="727075" cy="318770"/>
            </a:xfrm>
            <a:custGeom>
              <a:avLst/>
              <a:gdLst/>
              <a:ahLst/>
              <a:cxnLst/>
              <a:rect l="l" t="t" r="r" b="b"/>
              <a:pathLst>
                <a:path w="727075" h="318770">
                  <a:moveTo>
                    <a:pt x="726561" y="0"/>
                  </a:moveTo>
                  <a:lnTo>
                    <a:pt x="3277" y="0"/>
                  </a:lnTo>
                  <a:lnTo>
                    <a:pt x="0" y="36402"/>
                  </a:lnTo>
                  <a:lnTo>
                    <a:pt x="2476" y="79095"/>
                  </a:lnTo>
                  <a:lnTo>
                    <a:pt x="14637" y="128172"/>
                  </a:lnTo>
                  <a:lnTo>
                    <a:pt x="36389" y="174496"/>
                  </a:lnTo>
                  <a:lnTo>
                    <a:pt x="66164" y="216685"/>
                  </a:lnTo>
                  <a:lnTo>
                    <a:pt x="102397" y="253353"/>
                  </a:lnTo>
                  <a:lnTo>
                    <a:pt x="143522" y="283117"/>
                  </a:lnTo>
                  <a:lnTo>
                    <a:pt x="187973" y="304593"/>
                  </a:lnTo>
                  <a:lnTo>
                    <a:pt x="234185" y="316397"/>
                  </a:lnTo>
                  <a:lnTo>
                    <a:pt x="254383" y="318491"/>
                  </a:lnTo>
                  <a:lnTo>
                    <a:pt x="310494" y="318491"/>
                  </a:lnTo>
                  <a:lnTo>
                    <a:pt x="367570" y="309867"/>
                  </a:lnTo>
                  <a:lnTo>
                    <a:pt x="413819" y="296044"/>
                  </a:lnTo>
                  <a:lnTo>
                    <a:pt x="457452" y="277964"/>
                  </a:lnTo>
                  <a:lnTo>
                    <a:pt x="499077" y="257070"/>
                  </a:lnTo>
                  <a:lnTo>
                    <a:pt x="578742" y="212611"/>
                  </a:lnTo>
                  <a:lnTo>
                    <a:pt x="617997" y="191931"/>
                  </a:lnTo>
                  <a:lnTo>
                    <a:pt x="657680" y="174209"/>
                  </a:lnTo>
                  <a:lnTo>
                    <a:pt x="698399" y="160886"/>
                  </a:lnTo>
                  <a:lnTo>
                    <a:pt x="726561" y="155913"/>
                  </a:lnTo>
                  <a:lnTo>
                    <a:pt x="726561"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4618451" y="293251"/>
              <a:ext cx="104637" cy="103845"/>
            </a:xfrm>
            <a:prstGeom prst="rect">
              <a:avLst/>
            </a:prstGeom>
          </p:spPr>
        </p:pic>
        <p:sp>
          <p:nvSpPr>
            <p:cNvPr id="7" name="object 7"/>
            <p:cNvSpPr/>
            <p:nvPr/>
          </p:nvSpPr>
          <p:spPr>
            <a:xfrm>
              <a:off x="5228112" y="445876"/>
              <a:ext cx="63500" cy="63500"/>
            </a:xfrm>
            <a:custGeom>
              <a:avLst/>
              <a:gdLst/>
              <a:ahLst/>
              <a:cxnLst/>
              <a:rect l="l" t="t" r="r" b="b"/>
              <a:pathLst>
                <a:path w="63500" h="63500">
                  <a:moveTo>
                    <a:pt x="31973" y="0"/>
                  </a:moveTo>
                  <a:lnTo>
                    <a:pt x="792" y="31159"/>
                  </a:lnTo>
                  <a:lnTo>
                    <a:pt x="0" y="39947"/>
                  </a:lnTo>
                  <a:lnTo>
                    <a:pt x="3992" y="47935"/>
                  </a:lnTo>
                  <a:lnTo>
                    <a:pt x="15971" y="59923"/>
                  </a:lnTo>
                  <a:lnTo>
                    <a:pt x="23987" y="63114"/>
                  </a:lnTo>
                  <a:lnTo>
                    <a:pt x="31973" y="63114"/>
                  </a:lnTo>
                  <a:lnTo>
                    <a:pt x="43913" y="60256"/>
                  </a:lnTo>
                  <a:lnTo>
                    <a:pt x="53835" y="53427"/>
                  </a:lnTo>
                  <a:lnTo>
                    <a:pt x="60614" y="43453"/>
                  </a:lnTo>
                  <a:lnTo>
                    <a:pt x="63124" y="31159"/>
                  </a:lnTo>
                  <a:lnTo>
                    <a:pt x="60725" y="19213"/>
                  </a:lnTo>
                  <a:lnTo>
                    <a:pt x="54132" y="9288"/>
                  </a:lnTo>
                  <a:lnTo>
                    <a:pt x="44247" y="2509"/>
                  </a:lnTo>
                  <a:lnTo>
                    <a:pt x="31973" y="0"/>
                  </a:lnTo>
                  <a:close/>
                </a:path>
              </a:pathLst>
            </a:custGeom>
            <a:solidFill>
              <a:srgbClr val="9CCEDF"/>
            </a:solidFill>
          </p:spPr>
          <p:txBody>
            <a:bodyPr wrap="square" lIns="0" tIns="0" rIns="0" bIns="0" rtlCol="0"/>
            <a:lstStyle/>
            <a:p>
              <a:endParaRPr/>
            </a:p>
          </p:txBody>
        </p:sp>
        <p:sp>
          <p:nvSpPr>
            <p:cNvPr id="8" name="object 8"/>
            <p:cNvSpPr/>
            <p:nvPr/>
          </p:nvSpPr>
          <p:spPr>
            <a:xfrm>
              <a:off x="5721126" y="1011604"/>
              <a:ext cx="63500" cy="63500"/>
            </a:xfrm>
            <a:custGeom>
              <a:avLst/>
              <a:gdLst/>
              <a:ahLst/>
              <a:cxnLst/>
              <a:rect l="l" t="t" r="r" b="b"/>
              <a:pathLst>
                <a:path w="63500" h="63500">
                  <a:moveTo>
                    <a:pt x="31973" y="0"/>
                  </a:moveTo>
                  <a:lnTo>
                    <a:pt x="19558" y="2397"/>
                  </a:lnTo>
                  <a:lnTo>
                    <a:pt x="9391" y="8988"/>
                  </a:lnTo>
                  <a:lnTo>
                    <a:pt x="2522" y="18875"/>
                  </a:lnTo>
                  <a:lnTo>
                    <a:pt x="0" y="31156"/>
                  </a:lnTo>
                  <a:lnTo>
                    <a:pt x="0" y="39944"/>
                  </a:lnTo>
                  <a:lnTo>
                    <a:pt x="3992" y="47932"/>
                  </a:lnTo>
                  <a:lnTo>
                    <a:pt x="16001" y="59923"/>
                  </a:lnTo>
                  <a:lnTo>
                    <a:pt x="23987" y="63127"/>
                  </a:lnTo>
                  <a:lnTo>
                    <a:pt x="31973" y="63127"/>
                  </a:lnTo>
                  <a:lnTo>
                    <a:pt x="43913" y="60262"/>
                  </a:lnTo>
                  <a:lnTo>
                    <a:pt x="53835" y="53432"/>
                  </a:lnTo>
                  <a:lnTo>
                    <a:pt x="60614" y="43457"/>
                  </a:lnTo>
                  <a:lnTo>
                    <a:pt x="63124" y="31156"/>
                  </a:lnTo>
                  <a:lnTo>
                    <a:pt x="60729" y="19210"/>
                  </a:lnTo>
                  <a:lnTo>
                    <a:pt x="54143" y="9287"/>
                  </a:lnTo>
                  <a:lnTo>
                    <a:pt x="44260" y="2509"/>
                  </a:lnTo>
                  <a:lnTo>
                    <a:pt x="31973" y="0"/>
                  </a:lnTo>
                  <a:close/>
                </a:path>
              </a:pathLst>
            </a:custGeom>
            <a:solidFill>
              <a:srgbClr val="133754"/>
            </a:solidFill>
          </p:spPr>
          <p:txBody>
            <a:bodyPr wrap="square" lIns="0" tIns="0" rIns="0" bIns="0" rtlCol="0"/>
            <a:lstStyle/>
            <a:p>
              <a:endParaRPr/>
            </a:p>
          </p:txBody>
        </p:sp>
      </p:grpSp>
      <p:sp>
        <p:nvSpPr>
          <p:cNvPr id="9" name="object 9"/>
          <p:cNvSpPr txBox="1">
            <a:spLocks noGrp="1"/>
          </p:cNvSpPr>
          <p:nvPr>
            <p:ph type="title"/>
          </p:nvPr>
        </p:nvSpPr>
        <p:spPr>
          <a:xfrm>
            <a:off x="1428820" y="82898"/>
            <a:ext cx="2503180" cy="313055"/>
          </a:xfrm>
          <a:prstGeom prst="rect">
            <a:avLst/>
          </a:prstGeom>
        </p:spPr>
        <p:txBody>
          <a:bodyPr vert="horz" wrap="square" lIns="0" tIns="17145" rIns="0" bIns="0" rtlCol="0">
            <a:spAutoFit/>
          </a:bodyPr>
          <a:lstStyle/>
          <a:p>
            <a:pPr marL="565785">
              <a:lnSpc>
                <a:spcPct val="100000"/>
              </a:lnSpc>
              <a:spcBef>
                <a:spcPts val="135"/>
              </a:spcBef>
            </a:pPr>
            <a:r>
              <a:rPr lang="en-IN" spc="180" dirty="0">
                <a:latin typeface="Rockwell" panose="02060603020205020403" pitchFamily="18" charset="0"/>
              </a:rPr>
              <a:t>ANALYSIS</a:t>
            </a:r>
            <a:endParaRPr spc="95" dirty="0">
              <a:latin typeface="Rockwell" panose="02060603020205020403" pitchFamily="18" charset="0"/>
            </a:endParaRPr>
          </a:p>
        </p:txBody>
      </p:sp>
      <p:pic>
        <p:nvPicPr>
          <p:cNvPr id="16" name="Picture 15">
            <a:extLst>
              <a:ext uri="{FF2B5EF4-FFF2-40B4-BE49-F238E27FC236}">
                <a16:creationId xmlns:a16="http://schemas.microsoft.com/office/drawing/2014/main" id="{58C7C894-E182-309A-8D28-716BC06E3A83}"/>
              </a:ext>
            </a:extLst>
          </p:cNvPr>
          <p:cNvPicPr>
            <a:picLocks noChangeAspect="1"/>
          </p:cNvPicPr>
          <p:nvPr/>
        </p:nvPicPr>
        <p:blipFill rotWithShape="1">
          <a:blip r:embed="rId3">
            <a:extLst>
              <a:ext uri="{28A0092B-C50C-407E-A947-70E740481C1C}">
                <a14:useLocalDpi xmlns:a14="http://schemas.microsoft.com/office/drawing/2010/main" val="0"/>
              </a:ext>
            </a:extLst>
          </a:blip>
          <a:srcRect l="5491"/>
          <a:stretch/>
        </p:blipFill>
        <p:spPr>
          <a:xfrm>
            <a:off x="7650" y="445876"/>
            <a:ext cx="3038301" cy="2475433"/>
          </a:xfrm>
          <a:prstGeom prst="rect">
            <a:avLst/>
          </a:prstGeom>
        </p:spPr>
      </p:pic>
      <p:sp>
        <p:nvSpPr>
          <p:cNvPr id="24" name="TextBox 23">
            <a:extLst>
              <a:ext uri="{FF2B5EF4-FFF2-40B4-BE49-F238E27FC236}">
                <a16:creationId xmlns:a16="http://schemas.microsoft.com/office/drawing/2014/main" id="{E1AFE94A-49D6-C6A8-1183-9437EE37EF35}"/>
              </a:ext>
            </a:extLst>
          </p:cNvPr>
          <p:cNvSpPr txBox="1"/>
          <p:nvPr/>
        </p:nvSpPr>
        <p:spPr>
          <a:xfrm>
            <a:off x="2087148" y="880683"/>
            <a:ext cx="3784062" cy="2230419"/>
          </a:xfrm>
          <a:prstGeom prst="rect">
            <a:avLst/>
          </a:prstGeom>
          <a:noFill/>
        </p:spPr>
        <p:txBody>
          <a:bodyPr wrap="square">
            <a:spAutoFit/>
          </a:bodyPr>
          <a:lstStyle/>
          <a:p>
            <a:pPr marL="364490" marR="5080" lvl="0" indent="-171450" algn="l" defTabSz="914400" eaLnBrk="1" fontAlgn="auto" latinLnBrk="0" hangingPunct="1">
              <a:lnSpc>
                <a:spcPct val="150000"/>
              </a:lnSpc>
              <a:spcBef>
                <a:spcPts val="520"/>
              </a:spcBef>
              <a:spcAft>
                <a:spcPts val="0"/>
              </a:spcAft>
              <a:buClrTx/>
              <a:buSzTx/>
              <a:buFont typeface="Wingdings" panose="05000000000000000000" pitchFamily="2" charset="2"/>
              <a:buChar char="ü"/>
              <a:tabLst/>
              <a:defRPr/>
            </a:pPr>
            <a:r>
              <a:rPr kumimoji="0" lang="en-US" sz="850" b="0" i="0" u="none" strike="noStrike" kern="0" cap="none" spc="0" normalizeH="0" baseline="0" noProof="0" dirty="0">
                <a:ln>
                  <a:noFill/>
                </a:ln>
                <a:solidFill>
                  <a:srgbClr val="2C6797"/>
                </a:solidFill>
                <a:effectLst/>
                <a:uLnTx/>
                <a:uFillTx/>
                <a:latin typeface="Lucida Sans Unicode"/>
                <a:cs typeface="Lucida Sans Unicode"/>
              </a:rPr>
              <a:t>The Analysis is the overall diagnosis report and it shows relationships between multiple variables using scatter plots.</a:t>
            </a:r>
          </a:p>
          <a:p>
            <a:pPr marL="364490" marR="5080" lvl="0" indent="-171450" algn="l" defTabSz="914400" eaLnBrk="1" fontAlgn="auto" latinLnBrk="0" hangingPunct="1">
              <a:lnSpc>
                <a:spcPct val="150000"/>
              </a:lnSpc>
              <a:spcBef>
                <a:spcPts val="520"/>
              </a:spcBef>
              <a:spcAft>
                <a:spcPts val="0"/>
              </a:spcAft>
              <a:buClrTx/>
              <a:buSzTx/>
              <a:buFont typeface="Wingdings" panose="05000000000000000000" pitchFamily="2" charset="2"/>
              <a:buChar char="ü"/>
              <a:tabLst/>
              <a:defRPr/>
            </a:pPr>
            <a:r>
              <a:rPr lang="en-US" sz="850" dirty="0">
                <a:solidFill>
                  <a:srgbClr val="2C6797"/>
                </a:solidFill>
                <a:latin typeface="Lucida Sans Unicode"/>
                <a:cs typeface="Lucida Sans Unicode"/>
              </a:rPr>
              <a:t>The "hue" parameter in the code specifies that the points in the scatter plots should be colored according to the value of the "diagnosis" variable.</a:t>
            </a:r>
          </a:p>
          <a:p>
            <a:pPr marL="364490" marR="5080" lvl="0" indent="-171450" algn="l" defTabSz="914400" eaLnBrk="1" fontAlgn="auto" latinLnBrk="0" hangingPunct="1">
              <a:lnSpc>
                <a:spcPct val="150000"/>
              </a:lnSpc>
              <a:spcBef>
                <a:spcPts val="520"/>
              </a:spcBef>
              <a:spcAft>
                <a:spcPts val="0"/>
              </a:spcAft>
              <a:buClrTx/>
              <a:buSzTx/>
              <a:buFont typeface="Wingdings" panose="05000000000000000000" pitchFamily="2" charset="2"/>
              <a:buChar char="ü"/>
              <a:tabLst/>
              <a:defRPr/>
            </a:pPr>
            <a:r>
              <a:rPr kumimoji="0" lang="en-US" sz="850" b="0" i="0" u="none" strike="noStrike" kern="0" cap="none" spc="0" normalizeH="0" baseline="0" noProof="0" dirty="0">
                <a:ln>
                  <a:noFill/>
                </a:ln>
                <a:solidFill>
                  <a:srgbClr val="2C6797"/>
                </a:solidFill>
                <a:effectLst/>
                <a:uLnTx/>
                <a:uFillTx/>
                <a:latin typeface="Lucida Sans Unicode"/>
                <a:cs typeface="Lucida Sans Unicode"/>
              </a:rPr>
              <a:t>The </a:t>
            </a:r>
            <a:r>
              <a:rPr kumimoji="0" lang="en-US" sz="850" b="0" i="0" u="none" strike="noStrike" kern="0" cap="none" spc="0" normalizeH="0" baseline="0" noProof="0" dirty="0" err="1">
                <a:ln>
                  <a:noFill/>
                </a:ln>
                <a:solidFill>
                  <a:srgbClr val="2C6797"/>
                </a:solidFill>
                <a:effectLst/>
                <a:uLnTx/>
                <a:uFillTx/>
                <a:latin typeface="Lucida Sans Unicode"/>
                <a:cs typeface="Lucida Sans Unicode"/>
              </a:rPr>
              <a:t>pairplot</a:t>
            </a:r>
            <a:r>
              <a:rPr kumimoji="0" lang="en-US" sz="850" b="0" i="0" u="none" strike="noStrike" kern="0" cap="none" spc="0" normalizeH="0" baseline="0" noProof="0" dirty="0">
                <a:ln>
                  <a:noFill/>
                </a:ln>
                <a:solidFill>
                  <a:srgbClr val="2C6797"/>
                </a:solidFill>
                <a:effectLst/>
                <a:uLnTx/>
                <a:uFillTx/>
                <a:latin typeface="Lucida Sans Unicode"/>
                <a:cs typeface="Lucida Sans Unicode"/>
              </a:rPr>
              <a:t> can be used to identify relationships between variables that may be useful for the task prediction.</a:t>
            </a:r>
          </a:p>
          <a:p>
            <a:pPr marL="364490" marR="5080" lvl="0" indent="-171450" algn="l" defTabSz="914400" eaLnBrk="1" fontAlgn="auto" latinLnBrk="0" hangingPunct="1">
              <a:lnSpc>
                <a:spcPct val="150000"/>
              </a:lnSpc>
              <a:spcBef>
                <a:spcPts val="520"/>
              </a:spcBef>
              <a:spcAft>
                <a:spcPts val="0"/>
              </a:spcAft>
              <a:buClrTx/>
              <a:buSzTx/>
              <a:buFont typeface="Wingdings" panose="05000000000000000000" pitchFamily="2" charset="2"/>
              <a:buChar char="ü"/>
              <a:tabLst/>
              <a:defRPr/>
            </a:pPr>
            <a:r>
              <a:rPr kumimoji="0" lang="en-US" sz="850" b="0" i="0" u="none" strike="noStrike" kern="0" cap="none" spc="0" normalizeH="0" baseline="0" noProof="0" dirty="0">
                <a:ln>
                  <a:noFill/>
                </a:ln>
                <a:solidFill>
                  <a:srgbClr val="2C6797"/>
                </a:solidFill>
                <a:effectLst/>
                <a:uLnTx/>
                <a:uFillTx/>
                <a:latin typeface="Lucida Sans Unicode"/>
                <a:cs typeface="Lucida Sans Unicode"/>
              </a:rPr>
              <a:t>The diagonal plots along the main diagonal of the </a:t>
            </a:r>
            <a:r>
              <a:rPr kumimoji="0" lang="en-US" sz="850" b="0" i="0" u="none" strike="noStrike" kern="0" cap="none" spc="0" normalizeH="0" baseline="0" noProof="0" dirty="0" err="1">
                <a:ln>
                  <a:noFill/>
                </a:ln>
                <a:solidFill>
                  <a:srgbClr val="2C6797"/>
                </a:solidFill>
                <a:effectLst/>
                <a:uLnTx/>
                <a:uFillTx/>
                <a:latin typeface="Lucida Sans Unicode"/>
                <a:cs typeface="Lucida Sans Unicode"/>
              </a:rPr>
              <a:t>pairplot</a:t>
            </a:r>
            <a:r>
              <a:rPr kumimoji="0" lang="en-US" sz="850" b="0" i="0" u="none" strike="noStrike" kern="0" cap="none" spc="0" normalizeH="0" baseline="0" noProof="0" dirty="0">
                <a:ln>
                  <a:noFill/>
                </a:ln>
                <a:solidFill>
                  <a:srgbClr val="2C6797"/>
                </a:solidFill>
                <a:effectLst/>
                <a:uLnTx/>
                <a:uFillTx/>
                <a:latin typeface="Lucida Sans Unicode"/>
                <a:cs typeface="Lucida Sans Unicode"/>
              </a:rPr>
              <a:t> show the distribution of each variable along itself.</a:t>
            </a:r>
            <a:br>
              <a:rPr kumimoji="0" lang="en-US" sz="850" b="0" i="0" u="none" strike="noStrike" kern="0" cap="none" spc="0" normalizeH="0" baseline="0" noProof="0" dirty="0">
                <a:ln>
                  <a:noFill/>
                </a:ln>
                <a:solidFill>
                  <a:srgbClr val="2C6797"/>
                </a:solidFill>
                <a:effectLst/>
                <a:uLnTx/>
                <a:uFillTx/>
                <a:latin typeface="Lucida Sans Unicode"/>
                <a:cs typeface="Lucida Sans Unicode"/>
              </a:rPr>
            </a:br>
            <a:endParaRPr kumimoji="0" lang="en-US" sz="850" b="0" i="0" u="none" strike="noStrike" kern="0" cap="none" spc="0" normalizeH="0" baseline="0" noProof="0" dirty="0">
              <a:ln>
                <a:noFill/>
              </a:ln>
              <a:solidFill>
                <a:srgbClr val="2C6797"/>
              </a:solidFill>
              <a:effectLst/>
              <a:uLnTx/>
              <a:uFillTx/>
              <a:latin typeface="Lucida Sans Unicode"/>
              <a:cs typeface="Lucida Sans Unicod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0"/>
            <a:ext cx="2244725" cy="597535"/>
            <a:chOff x="1512" y="0"/>
            <a:chExt cx="2244725" cy="597535"/>
          </a:xfrm>
        </p:grpSpPr>
        <p:sp>
          <p:nvSpPr>
            <p:cNvPr id="3" name="object 3"/>
            <p:cNvSpPr/>
            <p:nvPr/>
          </p:nvSpPr>
          <p:spPr>
            <a:xfrm>
              <a:off x="1512" y="0"/>
              <a:ext cx="2244725" cy="427990"/>
            </a:xfrm>
            <a:custGeom>
              <a:avLst/>
              <a:gdLst/>
              <a:ahLst/>
              <a:cxnLst/>
              <a:rect l="l" t="t" r="r" b="b"/>
              <a:pathLst>
                <a:path w="2244725" h="427990">
                  <a:moveTo>
                    <a:pt x="2244507" y="0"/>
                  </a:moveTo>
                  <a:lnTo>
                    <a:pt x="0" y="0"/>
                  </a:lnTo>
                  <a:lnTo>
                    <a:pt x="0" y="222785"/>
                  </a:lnTo>
                  <a:lnTo>
                    <a:pt x="16344" y="226569"/>
                  </a:lnTo>
                  <a:lnTo>
                    <a:pt x="492605" y="341859"/>
                  </a:lnTo>
                  <a:lnTo>
                    <a:pt x="587066" y="363042"/>
                  </a:lnTo>
                  <a:lnTo>
                    <a:pt x="634621" y="372931"/>
                  </a:lnTo>
                  <a:lnTo>
                    <a:pt x="682445" y="382229"/>
                  </a:lnTo>
                  <a:lnTo>
                    <a:pt x="730575" y="390847"/>
                  </a:lnTo>
                  <a:lnTo>
                    <a:pt x="779050" y="398693"/>
                  </a:lnTo>
                  <a:lnTo>
                    <a:pt x="826801" y="405207"/>
                  </a:lnTo>
                  <a:lnTo>
                    <a:pt x="874749" y="410943"/>
                  </a:lnTo>
                  <a:lnTo>
                    <a:pt x="922865" y="415872"/>
                  </a:lnTo>
                  <a:lnTo>
                    <a:pt x="971122" y="419969"/>
                  </a:lnTo>
                  <a:lnTo>
                    <a:pt x="1019491" y="423203"/>
                  </a:lnTo>
                  <a:lnTo>
                    <a:pt x="1067944" y="425548"/>
                  </a:lnTo>
                  <a:lnTo>
                    <a:pt x="1116453" y="426975"/>
                  </a:lnTo>
                  <a:lnTo>
                    <a:pt x="1164990" y="427457"/>
                  </a:lnTo>
                  <a:lnTo>
                    <a:pt x="1180968" y="427457"/>
                  </a:lnTo>
                  <a:lnTo>
                    <a:pt x="1231498" y="426632"/>
                  </a:lnTo>
                  <a:lnTo>
                    <a:pt x="1282026" y="424771"/>
                  </a:lnTo>
                  <a:lnTo>
                    <a:pt x="1332465" y="421841"/>
                  </a:lnTo>
                  <a:lnTo>
                    <a:pt x="1382729" y="417807"/>
                  </a:lnTo>
                  <a:lnTo>
                    <a:pt x="1432732" y="412635"/>
                  </a:lnTo>
                  <a:lnTo>
                    <a:pt x="1482387" y="406291"/>
                  </a:lnTo>
                  <a:lnTo>
                    <a:pt x="1531607" y="398741"/>
                  </a:lnTo>
                  <a:lnTo>
                    <a:pt x="1580305" y="389951"/>
                  </a:lnTo>
                  <a:lnTo>
                    <a:pt x="1628395" y="379887"/>
                  </a:lnTo>
                  <a:lnTo>
                    <a:pt x="1675791" y="368514"/>
                  </a:lnTo>
                  <a:lnTo>
                    <a:pt x="1722406" y="355799"/>
                  </a:lnTo>
                  <a:lnTo>
                    <a:pt x="1768153" y="341708"/>
                  </a:lnTo>
                  <a:lnTo>
                    <a:pt x="1812945" y="326206"/>
                  </a:lnTo>
                  <a:lnTo>
                    <a:pt x="1856697" y="309259"/>
                  </a:lnTo>
                  <a:lnTo>
                    <a:pt x="1899321" y="290834"/>
                  </a:lnTo>
                  <a:lnTo>
                    <a:pt x="1946171" y="268520"/>
                  </a:lnTo>
                  <a:lnTo>
                    <a:pt x="1994166" y="242847"/>
                  </a:lnTo>
                  <a:lnTo>
                    <a:pt x="2041905" y="214182"/>
                  </a:lnTo>
                  <a:lnTo>
                    <a:pt x="2087986" y="182894"/>
                  </a:lnTo>
                  <a:lnTo>
                    <a:pt x="2131009" y="149351"/>
                  </a:lnTo>
                  <a:lnTo>
                    <a:pt x="2169574" y="113922"/>
                  </a:lnTo>
                  <a:lnTo>
                    <a:pt x="2202279" y="76975"/>
                  </a:lnTo>
                  <a:lnTo>
                    <a:pt x="2227723" y="38878"/>
                  </a:lnTo>
                  <a:lnTo>
                    <a:pt x="2244507" y="0"/>
                  </a:lnTo>
                  <a:close/>
                </a:path>
              </a:pathLst>
            </a:custGeom>
            <a:solidFill>
              <a:srgbClr val="EFEFEF"/>
            </a:solidFill>
          </p:spPr>
          <p:txBody>
            <a:bodyPr wrap="square" lIns="0" tIns="0" rIns="0" bIns="0" rtlCol="0"/>
            <a:lstStyle/>
            <a:p>
              <a:endParaRPr/>
            </a:p>
          </p:txBody>
        </p:sp>
        <p:sp>
          <p:nvSpPr>
            <p:cNvPr id="4" name="object 4"/>
            <p:cNvSpPr/>
            <p:nvPr/>
          </p:nvSpPr>
          <p:spPr>
            <a:xfrm>
              <a:off x="1512" y="1"/>
              <a:ext cx="1423670" cy="285115"/>
            </a:xfrm>
            <a:custGeom>
              <a:avLst/>
              <a:gdLst/>
              <a:ahLst/>
              <a:cxnLst/>
              <a:rect l="l" t="t" r="r" b="b"/>
              <a:pathLst>
                <a:path w="1423670" h="285115">
                  <a:moveTo>
                    <a:pt x="1358883" y="145388"/>
                  </a:moveTo>
                  <a:lnTo>
                    <a:pt x="485024" y="145388"/>
                  </a:lnTo>
                  <a:lnTo>
                    <a:pt x="531311" y="148139"/>
                  </a:lnTo>
                  <a:lnTo>
                    <a:pt x="576521" y="155746"/>
                  </a:lnTo>
                  <a:lnTo>
                    <a:pt x="621010" y="167237"/>
                  </a:lnTo>
                  <a:lnTo>
                    <a:pt x="665132" y="181642"/>
                  </a:lnTo>
                  <a:lnTo>
                    <a:pt x="709244" y="197988"/>
                  </a:lnTo>
                  <a:lnTo>
                    <a:pt x="798854" y="232624"/>
                  </a:lnTo>
                  <a:lnTo>
                    <a:pt x="845064" y="248970"/>
                  </a:lnTo>
                  <a:lnTo>
                    <a:pt x="892683" y="263375"/>
                  </a:lnTo>
                  <a:lnTo>
                    <a:pt x="942066" y="274866"/>
                  </a:lnTo>
                  <a:lnTo>
                    <a:pt x="993570" y="282473"/>
                  </a:lnTo>
                  <a:lnTo>
                    <a:pt x="1036366" y="284654"/>
                  </a:lnTo>
                  <a:lnTo>
                    <a:pt x="1071258" y="284654"/>
                  </a:lnTo>
                  <a:lnTo>
                    <a:pt x="1126874" y="279156"/>
                  </a:lnTo>
                  <a:lnTo>
                    <a:pt x="1200053" y="261119"/>
                  </a:lnTo>
                  <a:lnTo>
                    <a:pt x="1243631" y="241557"/>
                  </a:lnTo>
                  <a:lnTo>
                    <a:pt x="1284506" y="216155"/>
                  </a:lnTo>
                  <a:lnTo>
                    <a:pt x="1321830" y="185722"/>
                  </a:lnTo>
                  <a:lnTo>
                    <a:pt x="1354754" y="151067"/>
                  </a:lnTo>
                  <a:lnTo>
                    <a:pt x="1358883" y="145388"/>
                  </a:lnTo>
                  <a:close/>
                </a:path>
                <a:path w="1423670" h="285115">
                  <a:moveTo>
                    <a:pt x="1423347" y="0"/>
                  </a:moveTo>
                  <a:lnTo>
                    <a:pt x="0" y="0"/>
                  </a:lnTo>
                  <a:lnTo>
                    <a:pt x="0" y="126283"/>
                  </a:lnTo>
                  <a:lnTo>
                    <a:pt x="52909" y="192488"/>
                  </a:lnTo>
                  <a:lnTo>
                    <a:pt x="95880" y="218906"/>
                  </a:lnTo>
                  <a:lnTo>
                    <a:pt x="138360" y="229467"/>
                  </a:lnTo>
                  <a:lnTo>
                    <a:pt x="151816" y="230092"/>
                  </a:lnTo>
                  <a:lnTo>
                    <a:pt x="191417" y="225652"/>
                  </a:lnTo>
                  <a:lnTo>
                    <a:pt x="231450" y="214142"/>
                  </a:lnTo>
                  <a:lnTo>
                    <a:pt x="272938" y="198270"/>
                  </a:lnTo>
                  <a:lnTo>
                    <a:pt x="316899" y="180748"/>
                  </a:lnTo>
                  <a:lnTo>
                    <a:pt x="364355" y="164287"/>
                  </a:lnTo>
                  <a:lnTo>
                    <a:pt x="416326" y="151596"/>
                  </a:lnTo>
                  <a:lnTo>
                    <a:pt x="473832" y="145388"/>
                  </a:lnTo>
                  <a:lnTo>
                    <a:pt x="1358883" y="145388"/>
                  </a:lnTo>
                  <a:lnTo>
                    <a:pt x="1382430" y="112999"/>
                  </a:lnTo>
                  <a:lnTo>
                    <a:pt x="1404010" y="72326"/>
                  </a:lnTo>
                  <a:lnTo>
                    <a:pt x="1418646" y="29858"/>
                  </a:lnTo>
                  <a:lnTo>
                    <a:pt x="1423347" y="0"/>
                  </a:lnTo>
                  <a:close/>
                </a:path>
              </a:pathLst>
            </a:custGeom>
            <a:solidFill>
              <a:srgbClr val="9CCEDF"/>
            </a:solidFill>
          </p:spPr>
          <p:txBody>
            <a:bodyPr wrap="square" lIns="0" tIns="0" rIns="0" bIns="0" rtlCol="0"/>
            <a:lstStyle/>
            <a:p>
              <a:endParaRPr/>
            </a:p>
          </p:txBody>
        </p:sp>
        <p:sp>
          <p:nvSpPr>
            <p:cNvPr id="5" name="object 5"/>
            <p:cNvSpPr/>
            <p:nvPr/>
          </p:nvSpPr>
          <p:spPr>
            <a:xfrm>
              <a:off x="1512" y="0"/>
              <a:ext cx="424180" cy="597535"/>
            </a:xfrm>
            <a:custGeom>
              <a:avLst/>
              <a:gdLst/>
              <a:ahLst/>
              <a:cxnLst/>
              <a:rect l="l" t="t" r="r" b="b"/>
              <a:pathLst>
                <a:path w="424180" h="597535">
                  <a:moveTo>
                    <a:pt x="412220" y="0"/>
                  </a:moveTo>
                  <a:lnTo>
                    <a:pt x="0" y="0"/>
                  </a:lnTo>
                  <a:lnTo>
                    <a:pt x="0" y="538620"/>
                  </a:lnTo>
                  <a:lnTo>
                    <a:pt x="46637" y="561291"/>
                  </a:lnTo>
                  <a:lnTo>
                    <a:pt x="89161" y="577758"/>
                  </a:lnTo>
                  <a:lnTo>
                    <a:pt x="130744" y="589584"/>
                  </a:lnTo>
                  <a:lnTo>
                    <a:pt x="170947" y="596288"/>
                  </a:lnTo>
                  <a:lnTo>
                    <a:pt x="209327" y="597390"/>
                  </a:lnTo>
                  <a:lnTo>
                    <a:pt x="245444" y="592410"/>
                  </a:lnTo>
                  <a:lnTo>
                    <a:pt x="319352" y="557391"/>
                  </a:lnTo>
                  <a:lnTo>
                    <a:pt x="351881" y="529879"/>
                  </a:lnTo>
                  <a:lnTo>
                    <a:pt x="377236" y="498795"/>
                  </a:lnTo>
                  <a:lnTo>
                    <a:pt x="396208" y="464605"/>
                  </a:lnTo>
                  <a:lnTo>
                    <a:pt x="409591" y="427770"/>
                  </a:lnTo>
                  <a:lnTo>
                    <a:pt x="418176" y="388756"/>
                  </a:lnTo>
                  <a:lnTo>
                    <a:pt x="422756" y="348025"/>
                  </a:lnTo>
                  <a:lnTo>
                    <a:pt x="424124" y="306041"/>
                  </a:lnTo>
                  <a:lnTo>
                    <a:pt x="423072" y="263268"/>
                  </a:lnTo>
                  <a:lnTo>
                    <a:pt x="420392" y="220169"/>
                  </a:lnTo>
                  <a:lnTo>
                    <a:pt x="416878" y="177208"/>
                  </a:lnTo>
                  <a:lnTo>
                    <a:pt x="413320" y="134849"/>
                  </a:lnTo>
                  <a:lnTo>
                    <a:pt x="410513" y="93555"/>
                  </a:lnTo>
                  <a:lnTo>
                    <a:pt x="409248" y="53789"/>
                  </a:lnTo>
                  <a:lnTo>
                    <a:pt x="410317" y="16017"/>
                  </a:lnTo>
                  <a:lnTo>
                    <a:pt x="412220"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1645968" y="71902"/>
              <a:ext cx="104643" cy="104668"/>
            </a:xfrm>
            <a:prstGeom prst="rect">
              <a:avLst/>
            </a:prstGeom>
          </p:spPr>
        </p:pic>
        <p:sp>
          <p:nvSpPr>
            <p:cNvPr id="7" name="object 7"/>
            <p:cNvSpPr/>
            <p:nvPr/>
          </p:nvSpPr>
          <p:spPr>
            <a:xfrm>
              <a:off x="571237" y="222930"/>
              <a:ext cx="63500" cy="63500"/>
            </a:xfrm>
            <a:custGeom>
              <a:avLst/>
              <a:gdLst/>
              <a:ahLst/>
              <a:cxnLst/>
              <a:rect l="l" t="t" r="r" b="b"/>
              <a:pathLst>
                <a:path w="63500" h="63500">
                  <a:moveTo>
                    <a:pt x="31159" y="0"/>
                  </a:moveTo>
                  <a:lnTo>
                    <a:pt x="18876" y="2510"/>
                  </a:lnTo>
                  <a:lnTo>
                    <a:pt x="8989" y="9291"/>
                  </a:lnTo>
                  <a:lnTo>
                    <a:pt x="2397" y="19219"/>
                  </a:lnTo>
                  <a:lnTo>
                    <a:pt x="0" y="31171"/>
                  </a:lnTo>
                  <a:lnTo>
                    <a:pt x="2509" y="43467"/>
                  </a:lnTo>
                  <a:lnTo>
                    <a:pt x="9288" y="53442"/>
                  </a:lnTo>
                  <a:lnTo>
                    <a:pt x="19213" y="60271"/>
                  </a:lnTo>
                  <a:lnTo>
                    <a:pt x="31159" y="63130"/>
                  </a:lnTo>
                  <a:lnTo>
                    <a:pt x="39148" y="63130"/>
                  </a:lnTo>
                  <a:lnTo>
                    <a:pt x="47137" y="59938"/>
                  </a:lnTo>
                  <a:lnTo>
                    <a:pt x="59115" y="47948"/>
                  </a:lnTo>
                  <a:lnTo>
                    <a:pt x="63114" y="39959"/>
                  </a:lnTo>
                  <a:lnTo>
                    <a:pt x="62304" y="31171"/>
                  </a:lnTo>
                  <a:lnTo>
                    <a:pt x="59796" y="18885"/>
                  </a:lnTo>
                  <a:lnTo>
                    <a:pt x="53023" y="8994"/>
                  </a:lnTo>
                  <a:lnTo>
                    <a:pt x="43103" y="2398"/>
                  </a:lnTo>
                  <a:lnTo>
                    <a:pt x="31159" y="0"/>
                  </a:lnTo>
                  <a:close/>
                </a:path>
              </a:pathLst>
            </a:custGeom>
            <a:solidFill>
              <a:srgbClr val="9CCEDF"/>
            </a:solidFill>
          </p:spPr>
          <p:txBody>
            <a:bodyPr wrap="square" lIns="0" tIns="0" rIns="0" bIns="0" rtlCol="0"/>
            <a:lstStyle/>
            <a:p>
              <a:endParaRPr/>
            </a:p>
          </p:txBody>
        </p:sp>
      </p:grpSp>
      <p:sp>
        <p:nvSpPr>
          <p:cNvPr id="8" name="object 8"/>
          <p:cNvSpPr/>
          <p:nvPr/>
        </p:nvSpPr>
        <p:spPr>
          <a:xfrm>
            <a:off x="130159" y="672797"/>
            <a:ext cx="63500" cy="63500"/>
          </a:xfrm>
          <a:custGeom>
            <a:avLst/>
            <a:gdLst/>
            <a:ahLst/>
            <a:cxnLst/>
            <a:rect l="l" t="t" r="r" b="b"/>
            <a:pathLst>
              <a:path w="63500" h="63500">
                <a:moveTo>
                  <a:pt x="31170" y="0"/>
                </a:moveTo>
                <a:lnTo>
                  <a:pt x="18881" y="2522"/>
                </a:lnTo>
                <a:lnTo>
                  <a:pt x="8990" y="9390"/>
                </a:lnTo>
                <a:lnTo>
                  <a:pt x="2397" y="19555"/>
                </a:lnTo>
                <a:lnTo>
                  <a:pt x="0" y="31970"/>
                </a:lnTo>
                <a:lnTo>
                  <a:pt x="2509" y="44251"/>
                </a:lnTo>
                <a:lnTo>
                  <a:pt x="9289" y="54138"/>
                </a:lnTo>
                <a:lnTo>
                  <a:pt x="19217" y="60729"/>
                </a:lnTo>
                <a:lnTo>
                  <a:pt x="31170" y="63127"/>
                </a:lnTo>
                <a:lnTo>
                  <a:pt x="39159" y="63127"/>
                </a:lnTo>
                <a:lnTo>
                  <a:pt x="47148" y="59935"/>
                </a:lnTo>
                <a:lnTo>
                  <a:pt x="53542" y="54339"/>
                </a:lnTo>
                <a:lnTo>
                  <a:pt x="59126" y="48746"/>
                </a:lnTo>
                <a:lnTo>
                  <a:pt x="63127" y="40754"/>
                </a:lnTo>
                <a:lnTo>
                  <a:pt x="63127" y="31970"/>
                </a:lnTo>
                <a:lnTo>
                  <a:pt x="60605" y="19667"/>
                </a:lnTo>
                <a:lnTo>
                  <a:pt x="53738" y="9689"/>
                </a:lnTo>
                <a:lnTo>
                  <a:pt x="43577" y="2859"/>
                </a:lnTo>
                <a:lnTo>
                  <a:pt x="31170" y="0"/>
                </a:lnTo>
                <a:close/>
              </a:path>
            </a:pathLst>
          </a:custGeom>
          <a:solidFill>
            <a:srgbClr val="9CCEDF"/>
          </a:solidFill>
        </p:spPr>
        <p:txBody>
          <a:bodyPr wrap="square" lIns="0" tIns="0" rIns="0" bIns="0" rtlCol="0"/>
          <a:lstStyle/>
          <a:p>
            <a:endParaRPr/>
          </a:p>
        </p:txBody>
      </p:sp>
      <p:sp>
        <p:nvSpPr>
          <p:cNvPr id="9" name="object 9"/>
          <p:cNvSpPr/>
          <p:nvPr/>
        </p:nvSpPr>
        <p:spPr>
          <a:xfrm>
            <a:off x="873288" y="471440"/>
            <a:ext cx="63500" cy="63500"/>
          </a:xfrm>
          <a:custGeom>
            <a:avLst/>
            <a:gdLst/>
            <a:ahLst/>
            <a:cxnLst/>
            <a:rect l="l" t="t" r="r" b="b"/>
            <a:pathLst>
              <a:path w="63500" h="63500">
                <a:moveTo>
                  <a:pt x="31955" y="0"/>
                </a:moveTo>
                <a:lnTo>
                  <a:pt x="19659" y="2522"/>
                </a:lnTo>
                <a:lnTo>
                  <a:pt x="9685" y="9389"/>
                </a:lnTo>
                <a:lnTo>
                  <a:pt x="2857" y="19554"/>
                </a:lnTo>
                <a:lnTo>
                  <a:pt x="0" y="31967"/>
                </a:lnTo>
                <a:lnTo>
                  <a:pt x="2521" y="44250"/>
                </a:lnTo>
                <a:lnTo>
                  <a:pt x="9387" y="54137"/>
                </a:lnTo>
                <a:lnTo>
                  <a:pt x="19547" y="60729"/>
                </a:lnTo>
                <a:lnTo>
                  <a:pt x="31955" y="63127"/>
                </a:lnTo>
                <a:lnTo>
                  <a:pt x="39944" y="63127"/>
                </a:lnTo>
                <a:lnTo>
                  <a:pt x="47932" y="59923"/>
                </a:lnTo>
                <a:lnTo>
                  <a:pt x="59125" y="48743"/>
                </a:lnTo>
                <a:lnTo>
                  <a:pt x="63114" y="40754"/>
                </a:lnTo>
                <a:lnTo>
                  <a:pt x="63114" y="31967"/>
                </a:lnTo>
                <a:lnTo>
                  <a:pt x="60605" y="19666"/>
                </a:lnTo>
                <a:lnTo>
                  <a:pt x="53826" y="9689"/>
                </a:lnTo>
                <a:lnTo>
                  <a:pt x="43901" y="2859"/>
                </a:lnTo>
                <a:lnTo>
                  <a:pt x="31955" y="0"/>
                </a:lnTo>
                <a:close/>
              </a:path>
            </a:pathLst>
          </a:custGeom>
          <a:solidFill>
            <a:srgbClr val="2C6797"/>
          </a:solidFill>
        </p:spPr>
        <p:txBody>
          <a:bodyPr wrap="square" lIns="0" tIns="0" rIns="0" bIns="0" rtlCol="0"/>
          <a:lstStyle/>
          <a:p>
            <a:endParaRPr/>
          </a:p>
        </p:txBody>
      </p:sp>
      <p:grpSp>
        <p:nvGrpSpPr>
          <p:cNvPr id="10" name="object 10"/>
          <p:cNvGrpSpPr/>
          <p:nvPr/>
        </p:nvGrpSpPr>
        <p:grpSpPr>
          <a:xfrm>
            <a:off x="3601990" y="0"/>
            <a:ext cx="2245360" cy="598805"/>
            <a:chOff x="3601990" y="0"/>
            <a:chExt cx="2245360" cy="598805"/>
          </a:xfrm>
        </p:grpSpPr>
        <p:sp>
          <p:nvSpPr>
            <p:cNvPr id="11" name="object 11"/>
            <p:cNvSpPr/>
            <p:nvPr/>
          </p:nvSpPr>
          <p:spPr>
            <a:xfrm>
              <a:off x="3601990" y="0"/>
              <a:ext cx="2245360" cy="428625"/>
            </a:xfrm>
            <a:custGeom>
              <a:avLst/>
              <a:gdLst/>
              <a:ahLst/>
              <a:cxnLst/>
              <a:rect l="l" t="t" r="r" b="b"/>
              <a:pathLst>
                <a:path w="2245360" h="428625">
                  <a:moveTo>
                    <a:pt x="2244759" y="0"/>
                  </a:moveTo>
                  <a:lnTo>
                    <a:pt x="0" y="0"/>
                  </a:lnTo>
                  <a:lnTo>
                    <a:pt x="44" y="792"/>
                  </a:lnTo>
                  <a:lnTo>
                    <a:pt x="16830" y="39670"/>
                  </a:lnTo>
                  <a:lnTo>
                    <a:pt x="42276" y="77768"/>
                  </a:lnTo>
                  <a:lnTo>
                    <a:pt x="74981" y="114715"/>
                  </a:lnTo>
                  <a:lnTo>
                    <a:pt x="113545" y="150144"/>
                  </a:lnTo>
                  <a:lnTo>
                    <a:pt x="156568" y="183687"/>
                  </a:lnTo>
                  <a:lnTo>
                    <a:pt x="202648" y="214976"/>
                  </a:lnTo>
                  <a:lnTo>
                    <a:pt x="250386" y="243642"/>
                  </a:lnTo>
                  <a:lnTo>
                    <a:pt x="298380" y="269317"/>
                  </a:lnTo>
                  <a:lnTo>
                    <a:pt x="345230" y="291632"/>
                  </a:lnTo>
                  <a:lnTo>
                    <a:pt x="387855" y="310058"/>
                  </a:lnTo>
                  <a:lnTo>
                    <a:pt x="431607" y="327004"/>
                  </a:lnTo>
                  <a:lnTo>
                    <a:pt x="476401" y="342506"/>
                  </a:lnTo>
                  <a:lnTo>
                    <a:pt x="522148" y="356597"/>
                  </a:lnTo>
                  <a:lnTo>
                    <a:pt x="568764" y="369312"/>
                  </a:lnTo>
                  <a:lnTo>
                    <a:pt x="616160" y="380684"/>
                  </a:lnTo>
                  <a:lnTo>
                    <a:pt x="664251" y="390748"/>
                  </a:lnTo>
                  <a:lnTo>
                    <a:pt x="712950" y="399538"/>
                  </a:lnTo>
                  <a:lnTo>
                    <a:pt x="762170" y="407088"/>
                  </a:lnTo>
                  <a:lnTo>
                    <a:pt x="811825" y="413432"/>
                  </a:lnTo>
                  <a:lnTo>
                    <a:pt x="861827" y="418604"/>
                  </a:lnTo>
                  <a:lnTo>
                    <a:pt x="912091" y="422638"/>
                  </a:lnTo>
                  <a:lnTo>
                    <a:pt x="962529" y="425569"/>
                  </a:lnTo>
                  <a:lnTo>
                    <a:pt x="1013055" y="427430"/>
                  </a:lnTo>
                  <a:lnTo>
                    <a:pt x="1063583" y="428256"/>
                  </a:lnTo>
                  <a:lnTo>
                    <a:pt x="1078762" y="428256"/>
                  </a:lnTo>
                  <a:lnTo>
                    <a:pt x="1127302" y="427774"/>
                  </a:lnTo>
                  <a:lnTo>
                    <a:pt x="1175824" y="426346"/>
                  </a:lnTo>
                  <a:lnTo>
                    <a:pt x="1224308" y="424001"/>
                  </a:lnTo>
                  <a:lnTo>
                    <a:pt x="1272737" y="420767"/>
                  </a:lnTo>
                  <a:lnTo>
                    <a:pt x="1321091" y="416670"/>
                  </a:lnTo>
                  <a:lnTo>
                    <a:pt x="1369352" y="411740"/>
                  </a:lnTo>
                  <a:lnTo>
                    <a:pt x="1417503" y="406003"/>
                  </a:lnTo>
                  <a:lnTo>
                    <a:pt x="1465523" y="399489"/>
                  </a:lnTo>
                  <a:lnTo>
                    <a:pt x="1513993" y="391643"/>
                  </a:lnTo>
                  <a:lnTo>
                    <a:pt x="1562120" y="383025"/>
                  </a:lnTo>
                  <a:lnTo>
                    <a:pt x="1609940" y="373727"/>
                  </a:lnTo>
                  <a:lnTo>
                    <a:pt x="1657493" y="363839"/>
                  </a:lnTo>
                  <a:lnTo>
                    <a:pt x="1751950" y="342659"/>
                  </a:lnTo>
                  <a:lnTo>
                    <a:pt x="2228209" y="227369"/>
                  </a:lnTo>
                  <a:lnTo>
                    <a:pt x="2244759" y="223537"/>
                  </a:lnTo>
                  <a:lnTo>
                    <a:pt x="2244759" y="0"/>
                  </a:lnTo>
                  <a:close/>
                </a:path>
              </a:pathLst>
            </a:custGeom>
            <a:solidFill>
              <a:srgbClr val="EFEFEF"/>
            </a:solidFill>
          </p:spPr>
          <p:txBody>
            <a:bodyPr wrap="square" lIns="0" tIns="0" rIns="0" bIns="0" rtlCol="0"/>
            <a:lstStyle/>
            <a:p>
              <a:endParaRPr/>
            </a:p>
          </p:txBody>
        </p:sp>
        <p:sp>
          <p:nvSpPr>
            <p:cNvPr id="12" name="object 12"/>
            <p:cNvSpPr/>
            <p:nvPr/>
          </p:nvSpPr>
          <p:spPr>
            <a:xfrm>
              <a:off x="4423009" y="0"/>
              <a:ext cx="1424305" cy="285750"/>
            </a:xfrm>
            <a:custGeom>
              <a:avLst/>
              <a:gdLst/>
              <a:ahLst/>
              <a:cxnLst/>
              <a:rect l="l" t="t" r="r" b="b"/>
              <a:pathLst>
                <a:path w="1424304" h="285750">
                  <a:moveTo>
                    <a:pt x="1423749" y="0"/>
                  </a:moveTo>
                  <a:lnTo>
                    <a:pt x="0" y="0"/>
                  </a:lnTo>
                  <a:lnTo>
                    <a:pt x="4659" y="30653"/>
                  </a:lnTo>
                  <a:lnTo>
                    <a:pt x="19112" y="73121"/>
                  </a:lnTo>
                  <a:lnTo>
                    <a:pt x="40555" y="113795"/>
                  </a:lnTo>
                  <a:lnTo>
                    <a:pt x="68134" y="151865"/>
                  </a:lnTo>
                  <a:lnTo>
                    <a:pt x="100994" y="186522"/>
                  </a:lnTo>
                  <a:lnTo>
                    <a:pt x="138279" y="216957"/>
                  </a:lnTo>
                  <a:lnTo>
                    <a:pt x="179135" y="242362"/>
                  </a:lnTo>
                  <a:lnTo>
                    <a:pt x="222706" y="261927"/>
                  </a:lnTo>
                  <a:lnTo>
                    <a:pt x="268137" y="274844"/>
                  </a:lnTo>
                  <a:lnTo>
                    <a:pt x="322875" y="283430"/>
                  </a:lnTo>
                  <a:lnTo>
                    <a:pt x="351370" y="285451"/>
                  </a:lnTo>
                  <a:lnTo>
                    <a:pt x="386493" y="285451"/>
                  </a:lnTo>
                  <a:lnTo>
                    <a:pt x="429375" y="283273"/>
                  </a:lnTo>
                  <a:lnTo>
                    <a:pt x="481032" y="275665"/>
                  </a:lnTo>
                  <a:lnTo>
                    <a:pt x="530540" y="264174"/>
                  </a:lnTo>
                  <a:lnTo>
                    <a:pt x="578259" y="249769"/>
                  </a:lnTo>
                  <a:lnTo>
                    <a:pt x="624547" y="233421"/>
                  </a:lnTo>
                  <a:lnTo>
                    <a:pt x="714258" y="198784"/>
                  </a:lnTo>
                  <a:lnTo>
                    <a:pt x="758398" y="182437"/>
                  </a:lnTo>
                  <a:lnTo>
                    <a:pt x="802539" y="168032"/>
                  </a:lnTo>
                  <a:lnTo>
                    <a:pt x="847038" y="156540"/>
                  </a:lnTo>
                  <a:lnTo>
                    <a:pt x="892254" y="148933"/>
                  </a:lnTo>
                  <a:lnTo>
                    <a:pt x="938544" y="146182"/>
                  </a:lnTo>
                  <a:lnTo>
                    <a:pt x="1410963" y="146182"/>
                  </a:lnTo>
                  <a:lnTo>
                    <a:pt x="1423749" y="125676"/>
                  </a:lnTo>
                  <a:lnTo>
                    <a:pt x="1423749" y="0"/>
                  </a:lnTo>
                  <a:close/>
                </a:path>
                <a:path w="1424304" h="285750">
                  <a:moveTo>
                    <a:pt x="1410963" y="146182"/>
                  </a:moveTo>
                  <a:lnTo>
                    <a:pt x="949730" y="146182"/>
                  </a:lnTo>
                  <a:lnTo>
                    <a:pt x="1006940" y="152390"/>
                  </a:lnTo>
                  <a:lnTo>
                    <a:pt x="1058696" y="165080"/>
                  </a:lnTo>
                  <a:lnTo>
                    <a:pt x="1106006" y="181542"/>
                  </a:lnTo>
                  <a:lnTo>
                    <a:pt x="1149878" y="199064"/>
                  </a:lnTo>
                  <a:lnTo>
                    <a:pt x="1191317" y="214936"/>
                  </a:lnTo>
                  <a:lnTo>
                    <a:pt x="1231332" y="226446"/>
                  </a:lnTo>
                  <a:lnTo>
                    <a:pt x="1270929" y="230886"/>
                  </a:lnTo>
                  <a:lnTo>
                    <a:pt x="1284863" y="230261"/>
                  </a:lnTo>
                  <a:lnTo>
                    <a:pt x="1327682" y="219700"/>
                  </a:lnTo>
                  <a:lnTo>
                    <a:pt x="1370270" y="193285"/>
                  </a:lnTo>
                  <a:lnTo>
                    <a:pt x="1406026" y="154099"/>
                  </a:lnTo>
                  <a:lnTo>
                    <a:pt x="1410963" y="146182"/>
                  </a:lnTo>
                  <a:close/>
                </a:path>
              </a:pathLst>
            </a:custGeom>
            <a:solidFill>
              <a:srgbClr val="9CCEDF"/>
            </a:solidFill>
          </p:spPr>
          <p:txBody>
            <a:bodyPr wrap="square" lIns="0" tIns="0" rIns="0" bIns="0" rtlCol="0"/>
            <a:lstStyle/>
            <a:p>
              <a:endParaRPr/>
            </a:p>
          </p:txBody>
        </p:sp>
        <p:sp>
          <p:nvSpPr>
            <p:cNvPr id="13" name="object 13"/>
            <p:cNvSpPr/>
            <p:nvPr/>
          </p:nvSpPr>
          <p:spPr>
            <a:xfrm>
              <a:off x="5421766" y="0"/>
              <a:ext cx="425450" cy="598805"/>
            </a:xfrm>
            <a:custGeom>
              <a:avLst/>
              <a:gdLst/>
              <a:ahLst/>
              <a:cxnLst/>
              <a:rect l="l" t="t" r="r" b="b"/>
              <a:pathLst>
                <a:path w="425450" h="598805">
                  <a:moveTo>
                    <a:pt x="424970" y="0"/>
                  </a:moveTo>
                  <a:lnTo>
                    <a:pt x="11670" y="0"/>
                  </a:lnTo>
                  <a:lnTo>
                    <a:pt x="13669" y="16810"/>
                  </a:lnTo>
                  <a:lnTo>
                    <a:pt x="14743" y="54583"/>
                  </a:lnTo>
                  <a:lnTo>
                    <a:pt x="13487" y="94348"/>
                  </a:lnTo>
                  <a:lnTo>
                    <a:pt x="10692" y="135643"/>
                  </a:lnTo>
                  <a:lnTo>
                    <a:pt x="7153" y="178003"/>
                  </a:lnTo>
                  <a:lnTo>
                    <a:pt x="3662" y="220964"/>
                  </a:lnTo>
                  <a:lnTo>
                    <a:pt x="1013" y="264063"/>
                  </a:lnTo>
                  <a:lnTo>
                    <a:pt x="0" y="306837"/>
                  </a:lnTo>
                  <a:lnTo>
                    <a:pt x="1414" y="348821"/>
                  </a:lnTo>
                  <a:lnTo>
                    <a:pt x="6051" y="389553"/>
                  </a:lnTo>
                  <a:lnTo>
                    <a:pt x="14703" y="428568"/>
                  </a:lnTo>
                  <a:lnTo>
                    <a:pt x="28163" y="465403"/>
                  </a:lnTo>
                  <a:lnTo>
                    <a:pt x="47225" y="499594"/>
                  </a:lnTo>
                  <a:lnTo>
                    <a:pt x="72682" y="530677"/>
                  </a:lnTo>
                  <a:lnTo>
                    <a:pt x="105327" y="558190"/>
                  </a:lnTo>
                  <a:lnTo>
                    <a:pt x="145953" y="581668"/>
                  </a:lnTo>
                  <a:lnTo>
                    <a:pt x="215472" y="598188"/>
                  </a:lnTo>
                  <a:lnTo>
                    <a:pt x="253848" y="597086"/>
                  </a:lnTo>
                  <a:lnTo>
                    <a:pt x="294048" y="590383"/>
                  </a:lnTo>
                  <a:lnTo>
                    <a:pt x="335629" y="578557"/>
                  </a:lnTo>
                  <a:lnTo>
                    <a:pt x="378150" y="562089"/>
                  </a:lnTo>
                  <a:lnTo>
                    <a:pt x="421170" y="541460"/>
                  </a:lnTo>
                  <a:lnTo>
                    <a:pt x="424970" y="539315"/>
                  </a:lnTo>
                  <a:lnTo>
                    <a:pt x="424970" y="0"/>
                  </a:lnTo>
                  <a:close/>
                </a:path>
              </a:pathLst>
            </a:custGeom>
            <a:solidFill>
              <a:srgbClr val="2C6797"/>
            </a:solidFill>
          </p:spPr>
          <p:txBody>
            <a:bodyPr wrap="square" lIns="0" tIns="0" rIns="0" bIns="0" rtlCol="0"/>
            <a:lstStyle/>
            <a:p>
              <a:endParaRPr/>
            </a:p>
          </p:txBody>
        </p:sp>
        <p:pic>
          <p:nvPicPr>
            <p:cNvPr id="14" name="object 14"/>
            <p:cNvPicPr/>
            <p:nvPr/>
          </p:nvPicPr>
          <p:blipFill>
            <a:blip r:embed="rId3" cstate="print"/>
            <a:stretch>
              <a:fillRect/>
            </a:stretch>
          </p:blipFill>
          <p:spPr>
            <a:xfrm>
              <a:off x="4097457" y="72725"/>
              <a:ext cx="103845" cy="104637"/>
            </a:xfrm>
            <a:prstGeom prst="rect">
              <a:avLst/>
            </a:prstGeom>
          </p:spPr>
        </p:pic>
        <p:sp>
          <p:nvSpPr>
            <p:cNvPr id="15" name="object 15"/>
            <p:cNvSpPr/>
            <p:nvPr/>
          </p:nvSpPr>
          <p:spPr>
            <a:xfrm>
              <a:off x="5213726" y="223723"/>
              <a:ext cx="63500" cy="63500"/>
            </a:xfrm>
            <a:custGeom>
              <a:avLst/>
              <a:gdLst/>
              <a:ahLst/>
              <a:cxnLst/>
              <a:rect l="l" t="t" r="r" b="b"/>
              <a:pathLst>
                <a:path w="63500" h="63500">
                  <a:moveTo>
                    <a:pt x="31973" y="0"/>
                  </a:moveTo>
                  <a:lnTo>
                    <a:pt x="792" y="31177"/>
                  </a:lnTo>
                  <a:lnTo>
                    <a:pt x="0" y="39965"/>
                  </a:lnTo>
                  <a:lnTo>
                    <a:pt x="4023" y="47954"/>
                  </a:lnTo>
                  <a:lnTo>
                    <a:pt x="16002" y="59941"/>
                  </a:lnTo>
                  <a:lnTo>
                    <a:pt x="23987" y="63133"/>
                  </a:lnTo>
                  <a:lnTo>
                    <a:pt x="31973" y="63133"/>
                  </a:lnTo>
                  <a:lnTo>
                    <a:pt x="43913" y="60276"/>
                  </a:lnTo>
                  <a:lnTo>
                    <a:pt x="53835" y="53447"/>
                  </a:lnTo>
                  <a:lnTo>
                    <a:pt x="60614" y="43473"/>
                  </a:lnTo>
                  <a:lnTo>
                    <a:pt x="63124" y="31177"/>
                  </a:lnTo>
                  <a:lnTo>
                    <a:pt x="60725" y="19222"/>
                  </a:lnTo>
                  <a:lnTo>
                    <a:pt x="54132" y="9292"/>
                  </a:lnTo>
                  <a:lnTo>
                    <a:pt x="44247" y="2510"/>
                  </a:lnTo>
                  <a:lnTo>
                    <a:pt x="31973" y="0"/>
                  </a:lnTo>
                  <a:close/>
                </a:path>
              </a:pathLst>
            </a:custGeom>
            <a:solidFill>
              <a:srgbClr val="9CCEDF"/>
            </a:solidFill>
          </p:spPr>
          <p:txBody>
            <a:bodyPr wrap="square" lIns="0" tIns="0" rIns="0" bIns="0" rtlCol="0"/>
            <a:lstStyle/>
            <a:p>
              <a:endParaRPr/>
            </a:p>
          </p:txBody>
        </p:sp>
        <p:sp>
          <p:nvSpPr>
            <p:cNvPr id="16" name="object 16"/>
            <p:cNvSpPr/>
            <p:nvPr/>
          </p:nvSpPr>
          <p:spPr>
            <a:xfrm>
              <a:off x="4910907" y="472238"/>
              <a:ext cx="64135" cy="63500"/>
            </a:xfrm>
            <a:custGeom>
              <a:avLst/>
              <a:gdLst/>
              <a:ahLst/>
              <a:cxnLst/>
              <a:rect l="l" t="t" r="r" b="b"/>
              <a:pathLst>
                <a:path w="64135" h="63500">
                  <a:moveTo>
                    <a:pt x="31943" y="0"/>
                  </a:moveTo>
                  <a:lnTo>
                    <a:pt x="792" y="31967"/>
                  </a:lnTo>
                  <a:lnTo>
                    <a:pt x="0" y="40754"/>
                  </a:lnTo>
                  <a:lnTo>
                    <a:pt x="3992" y="48743"/>
                  </a:lnTo>
                  <a:lnTo>
                    <a:pt x="9570" y="54339"/>
                  </a:lnTo>
                  <a:lnTo>
                    <a:pt x="15971" y="59935"/>
                  </a:lnTo>
                  <a:lnTo>
                    <a:pt x="23957" y="63127"/>
                  </a:lnTo>
                  <a:lnTo>
                    <a:pt x="31943" y="63127"/>
                  </a:lnTo>
                  <a:lnTo>
                    <a:pt x="44358" y="60729"/>
                  </a:lnTo>
                  <a:lnTo>
                    <a:pt x="54524" y="54136"/>
                  </a:lnTo>
                  <a:lnTo>
                    <a:pt x="61393" y="44249"/>
                  </a:lnTo>
                  <a:lnTo>
                    <a:pt x="63916" y="31967"/>
                  </a:lnTo>
                  <a:lnTo>
                    <a:pt x="61046" y="19553"/>
                  </a:lnTo>
                  <a:lnTo>
                    <a:pt x="54216" y="9388"/>
                  </a:lnTo>
                  <a:lnTo>
                    <a:pt x="44242" y="2521"/>
                  </a:lnTo>
                  <a:lnTo>
                    <a:pt x="31943" y="0"/>
                  </a:lnTo>
                  <a:close/>
                </a:path>
              </a:pathLst>
            </a:custGeom>
            <a:solidFill>
              <a:srgbClr val="2C6797"/>
            </a:solidFill>
          </p:spPr>
          <p:txBody>
            <a:bodyPr wrap="square" lIns="0" tIns="0" rIns="0" bIns="0" rtlCol="0"/>
            <a:lstStyle/>
            <a:p>
              <a:endParaRPr/>
            </a:p>
          </p:txBody>
        </p:sp>
      </p:grpSp>
      <p:sp>
        <p:nvSpPr>
          <p:cNvPr id="17" name="object 17"/>
          <p:cNvSpPr/>
          <p:nvPr/>
        </p:nvSpPr>
        <p:spPr>
          <a:xfrm>
            <a:off x="5654801" y="673596"/>
            <a:ext cx="63500" cy="63500"/>
          </a:xfrm>
          <a:custGeom>
            <a:avLst/>
            <a:gdLst/>
            <a:ahLst/>
            <a:cxnLst/>
            <a:rect l="l" t="t" r="r" b="b"/>
            <a:pathLst>
              <a:path w="63500" h="63500">
                <a:moveTo>
                  <a:pt x="31181" y="0"/>
                </a:moveTo>
                <a:lnTo>
                  <a:pt x="19223" y="2864"/>
                </a:lnTo>
                <a:lnTo>
                  <a:pt x="9292" y="9693"/>
                </a:lnTo>
                <a:lnTo>
                  <a:pt x="2510" y="19668"/>
                </a:lnTo>
                <a:lnTo>
                  <a:pt x="0" y="31967"/>
                </a:lnTo>
                <a:lnTo>
                  <a:pt x="0" y="40754"/>
                </a:lnTo>
                <a:lnTo>
                  <a:pt x="4023" y="48743"/>
                </a:lnTo>
                <a:lnTo>
                  <a:pt x="15179" y="59935"/>
                </a:lnTo>
                <a:lnTo>
                  <a:pt x="23195" y="63127"/>
                </a:lnTo>
                <a:lnTo>
                  <a:pt x="31181" y="63127"/>
                </a:lnTo>
                <a:lnTo>
                  <a:pt x="43591" y="60729"/>
                </a:lnTo>
                <a:lnTo>
                  <a:pt x="53747" y="54137"/>
                </a:lnTo>
                <a:lnTo>
                  <a:pt x="60606" y="44250"/>
                </a:lnTo>
                <a:lnTo>
                  <a:pt x="63124" y="31967"/>
                </a:lnTo>
                <a:lnTo>
                  <a:pt x="60271" y="19554"/>
                </a:lnTo>
                <a:lnTo>
                  <a:pt x="53450" y="9389"/>
                </a:lnTo>
                <a:lnTo>
                  <a:pt x="43480" y="2522"/>
                </a:lnTo>
                <a:lnTo>
                  <a:pt x="31181" y="0"/>
                </a:lnTo>
                <a:close/>
              </a:path>
            </a:pathLst>
          </a:custGeom>
          <a:solidFill>
            <a:srgbClr val="9CCEDF"/>
          </a:solidFill>
        </p:spPr>
        <p:txBody>
          <a:bodyPr wrap="square" lIns="0" tIns="0" rIns="0" bIns="0" rtlCol="0"/>
          <a:lstStyle/>
          <a:p>
            <a:endParaRPr/>
          </a:p>
        </p:txBody>
      </p:sp>
      <p:sp>
        <p:nvSpPr>
          <p:cNvPr id="18" name="object 18"/>
          <p:cNvSpPr txBox="1">
            <a:spLocks noGrp="1"/>
          </p:cNvSpPr>
          <p:nvPr>
            <p:ph type="title"/>
          </p:nvPr>
        </p:nvSpPr>
        <p:spPr>
          <a:xfrm>
            <a:off x="818473" y="139216"/>
            <a:ext cx="3589385" cy="302006"/>
          </a:xfrm>
          <a:prstGeom prst="rect">
            <a:avLst/>
          </a:prstGeom>
        </p:spPr>
        <p:txBody>
          <a:bodyPr vert="horz" wrap="square" lIns="0" tIns="17145" rIns="0" bIns="0" rtlCol="0">
            <a:spAutoFit/>
          </a:bodyPr>
          <a:lstStyle/>
          <a:p>
            <a:pPr marL="787400">
              <a:lnSpc>
                <a:spcPct val="100000"/>
              </a:lnSpc>
              <a:spcBef>
                <a:spcPts val="135"/>
              </a:spcBef>
            </a:pPr>
            <a:r>
              <a:rPr lang="en-IN" u="sng" spc="105" dirty="0">
                <a:latin typeface="Rockwell" panose="02060603020205020403" pitchFamily="18" charset="0"/>
              </a:rPr>
              <a:t>Correlation Analysis</a:t>
            </a:r>
            <a:endParaRPr u="sng" spc="105" dirty="0">
              <a:latin typeface="Rockwell" panose="02060603020205020403" pitchFamily="18" charset="0"/>
            </a:endParaRPr>
          </a:p>
        </p:txBody>
      </p:sp>
      <p:pic>
        <p:nvPicPr>
          <p:cNvPr id="47" name="Picture 46">
            <a:extLst>
              <a:ext uri="{FF2B5EF4-FFF2-40B4-BE49-F238E27FC236}">
                <a16:creationId xmlns:a16="http://schemas.microsoft.com/office/drawing/2014/main" id="{0A477114-D739-9FD3-C407-76063F1C8B04}"/>
              </a:ext>
            </a:extLst>
          </p:cNvPr>
          <p:cNvPicPr>
            <a:picLocks noChangeAspect="1"/>
          </p:cNvPicPr>
          <p:nvPr/>
        </p:nvPicPr>
        <p:blipFill rotWithShape="1">
          <a:blip r:embed="rId4">
            <a:extLst>
              <a:ext uri="{28A0092B-C50C-407E-A947-70E740481C1C}">
                <a14:useLocalDpi xmlns:a14="http://schemas.microsoft.com/office/drawing/2010/main" val="0"/>
              </a:ext>
            </a:extLst>
          </a:blip>
          <a:srcRect r="10912"/>
          <a:stretch/>
        </p:blipFill>
        <p:spPr>
          <a:xfrm>
            <a:off x="2798337" y="567840"/>
            <a:ext cx="2702083" cy="2743380"/>
          </a:xfrm>
          <a:prstGeom prst="rect">
            <a:avLst/>
          </a:prstGeom>
        </p:spPr>
      </p:pic>
      <p:pic>
        <p:nvPicPr>
          <p:cNvPr id="49" name="Picture 48">
            <a:extLst>
              <a:ext uri="{FF2B5EF4-FFF2-40B4-BE49-F238E27FC236}">
                <a16:creationId xmlns:a16="http://schemas.microsoft.com/office/drawing/2014/main" id="{A2DBD1ED-5506-6F11-5915-8E6E33E5CD4F}"/>
              </a:ext>
            </a:extLst>
          </p:cNvPr>
          <p:cNvPicPr>
            <a:picLocks noChangeAspect="1"/>
          </p:cNvPicPr>
          <p:nvPr/>
        </p:nvPicPr>
        <p:blipFill rotWithShape="1">
          <a:blip r:embed="rId5">
            <a:extLst>
              <a:ext uri="{28A0092B-C50C-407E-A947-70E740481C1C}">
                <a14:useLocalDpi xmlns:a14="http://schemas.microsoft.com/office/drawing/2010/main" val="0"/>
              </a:ext>
            </a:extLst>
          </a:blip>
          <a:srcRect l="5639" r="14826"/>
          <a:stretch/>
        </p:blipFill>
        <p:spPr>
          <a:xfrm>
            <a:off x="41438" y="627753"/>
            <a:ext cx="2756899" cy="855990"/>
          </a:xfrm>
          <a:prstGeom prst="rect">
            <a:avLst/>
          </a:prstGeom>
        </p:spPr>
      </p:pic>
      <p:sp>
        <p:nvSpPr>
          <p:cNvPr id="55" name="TextBox 54">
            <a:extLst>
              <a:ext uri="{FF2B5EF4-FFF2-40B4-BE49-F238E27FC236}">
                <a16:creationId xmlns:a16="http://schemas.microsoft.com/office/drawing/2014/main" id="{C4378214-C326-BBCA-A1FD-DB35DBD02009}"/>
              </a:ext>
            </a:extLst>
          </p:cNvPr>
          <p:cNvSpPr txBox="1"/>
          <p:nvPr/>
        </p:nvSpPr>
        <p:spPr>
          <a:xfrm>
            <a:off x="-38148" y="1813934"/>
            <a:ext cx="2928620" cy="830997"/>
          </a:xfrm>
          <a:prstGeom prst="rect">
            <a:avLst/>
          </a:prstGeom>
          <a:noFill/>
        </p:spPr>
        <p:txBody>
          <a:bodyPr wrap="square">
            <a:spAutoFit/>
          </a:bodyPr>
          <a:lstStyle/>
          <a:p>
            <a:pPr marL="171450" indent="-171450">
              <a:buFont typeface="Wingdings" panose="05000000000000000000" pitchFamily="2" charset="2"/>
              <a:buChar char="v"/>
            </a:pPr>
            <a:r>
              <a:rPr lang="en-US" sz="1200" dirty="0">
                <a:latin typeface="Baskerville Old Face" panose="02020602080505020303" pitchFamily="18" charset="0"/>
              </a:rPr>
              <a:t>Conducting a Pearson correlation analysis on Data Frame '</a:t>
            </a:r>
            <a:r>
              <a:rPr lang="en-US" sz="1200" dirty="0" err="1">
                <a:latin typeface="Baskerville Old Face" panose="02020602080505020303" pitchFamily="18" charset="0"/>
              </a:rPr>
              <a:t>df</a:t>
            </a:r>
            <a:r>
              <a:rPr lang="en-US" sz="1200" dirty="0">
                <a:latin typeface="Baskerville Old Face" panose="02020602080505020303" pitchFamily="18" charset="0"/>
              </a:rPr>
              <a:t>' features, creating a correlation matrix (‘</a:t>
            </a:r>
            <a:r>
              <a:rPr lang="en-US" sz="1200" dirty="0" err="1">
                <a:latin typeface="Baskerville Old Face" panose="02020602080505020303" pitchFamily="18" charset="0"/>
              </a:rPr>
              <a:t>corr</a:t>
            </a:r>
            <a:r>
              <a:rPr lang="en-US" sz="1200" dirty="0">
                <a:latin typeface="Baskerville Old Face" panose="02020602080505020303" pitchFamily="18" charset="0"/>
              </a:rPr>
              <a:t>’), and visualizing results with a heatmap.</a:t>
            </a:r>
            <a:endParaRPr lang="en-IN" sz="1200" dirty="0">
              <a:latin typeface="Baskerville Old Face" panose="020206020805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0"/>
            <a:ext cx="1790064" cy="974725"/>
            <a:chOff x="1512" y="0"/>
            <a:chExt cx="1790064" cy="974725"/>
          </a:xfrm>
        </p:grpSpPr>
        <p:sp>
          <p:nvSpPr>
            <p:cNvPr id="3" name="object 3"/>
            <p:cNvSpPr/>
            <p:nvPr/>
          </p:nvSpPr>
          <p:spPr>
            <a:xfrm>
              <a:off x="1512" y="0"/>
              <a:ext cx="1790064" cy="974725"/>
            </a:xfrm>
            <a:custGeom>
              <a:avLst/>
              <a:gdLst/>
              <a:ahLst/>
              <a:cxnLst/>
              <a:rect l="l" t="t" r="r" b="b"/>
              <a:pathLst>
                <a:path w="1790064" h="974725">
                  <a:moveTo>
                    <a:pt x="1789930" y="0"/>
                  </a:moveTo>
                  <a:lnTo>
                    <a:pt x="0" y="0"/>
                  </a:lnTo>
                  <a:lnTo>
                    <a:pt x="0" y="974728"/>
                  </a:lnTo>
                  <a:lnTo>
                    <a:pt x="70854" y="957814"/>
                  </a:lnTo>
                  <a:lnTo>
                    <a:pt x="117839" y="939892"/>
                  </a:lnTo>
                  <a:lnTo>
                    <a:pt x="162221" y="917621"/>
                  </a:lnTo>
                  <a:lnTo>
                    <a:pt x="203659" y="891245"/>
                  </a:lnTo>
                  <a:lnTo>
                    <a:pt x="241814" y="861010"/>
                  </a:lnTo>
                  <a:lnTo>
                    <a:pt x="276344" y="827159"/>
                  </a:lnTo>
                  <a:lnTo>
                    <a:pt x="306909" y="789938"/>
                  </a:lnTo>
                  <a:lnTo>
                    <a:pt x="333169" y="749590"/>
                  </a:lnTo>
                  <a:lnTo>
                    <a:pt x="354783" y="706361"/>
                  </a:lnTo>
                  <a:lnTo>
                    <a:pt x="371438" y="659744"/>
                  </a:lnTo>
                  <a:lnTo>
                    <a:pt x="385546" y="611348"/>
                  </a:lnTo>
                  <a:lnTo>
                    <a:pt x="399054" y="562615"/>
                  </a:lnTo>
                  <a:lnTo>
                    <a:pt x="413911" y="514987"/>
                  </a:lnTo>
                  <a:lnTo>
                    <a:pt x="432064" y="469905"/>
                  </a:lnTo>
                  <a:lnTo>
                    <a:pt x="455462" y="428814"/>
                  </a:lnTo>
                  <a:lnTo>
                    <a:pt x="486051" y="393153"/>
                  </a:lnTo>
                  <a:lnTo>
                    <a:pt x="525779" y="364367"/>
                  </a:lnTo>
                  <a:lnTo>
                    <a:pt x="573721" y="346392"/>
                  </a:lnTo>
                  <a:lnTo>
                    <a:pt x="624065" y="340400"/>
                  </a:lnTo>
                  <a:lnTo>
                    <a:pt x="1476473" y="340400"/>
                  </a:lnTo>
                  <a:lnTo>
                    <a:pt x="1497945" y="307821"/>
                  </a:lnTo>
                  <a:lnTo>
                    <a:pt x="1522227" y="268920"/>
                  </a:lnTo>
                  <a:lnTo>
                    <a:pt x="1545217" y="231297"/>
                  </a:lnTo>
                  <a:lnTo>
                    <a:pt x="1567246" y="195827"/>
                  </a:lnTo>
                  <a:lnTo>
                    <a:pt x="1588644" y="163383"/>
                  </a:lnTo>
                  <a:lnTo>
                    <a:pt x="1630871" y="111069"/>
                  </a:lnTo>
                  <a:lnTo>
                    <a:pt x="1666638" y="77963"/>
                  </a:lnTo>
                  <a:lnTo>
                    <a:pt x="1705479" y="48234"/>
                  </a:lnTo>
                  <a:lnTo>
                    <a:pt x="1747166" y="21957"/>
                  </a:lnTo>
                  <a:lnTo>
                    <a:pt x="1789930" y="0"/>
                  </a:lnTo>
                  <a:close/>
                </a:path>
                <a:path w="1790064" h="974725">
                  <a:moveTo>
                    <a:pt x="1476473" y="340400"/>
                  </a:moveTo>
                  <a:lnTo>
                    <a:pt x="624065" y="340400"/>
                  </a:lnTo>
                  <a:lnTo>
                    <a:pt x="650958" y="342060"/>
                  </a:lnTo>
                  <a:lnTo>
                    <a:pt x="677401" y="347090"/>
                  </a:lnTo>
                  <a:lnTo>
                    <a:pt x="727139" y="367570"/>
                  </a:lnTo>
                  <a:lnTo>
                    <a:pt x="776833" y="404041"/>
                  </a:lnTo>
                  <a:lnTo>
                    <a:pt x="808847" y="429361"/>
                  </a:lnTo>
                  <a:lnTo>
                    <a:pt x="845090" y="457044"/>
                  </a:lnTo>
                  <a:lnTo>
                    <a:pt x="885150" y="485322"/>
                  </a:lnTo>
                  <a:lnTo>
                    <a:pt x="928613" y="512426"/>
                  </a:lnTo>
                  <a:lnTo>
                    <a:pt x="975068" y="536586"/>
                  </a:lnTo>
                  <a:lnTo>
                    <a:pt x="1024102" y="556034"/>
                  </a:lnTo>
                  <a:lnTo>
                    <a:pt x="1075303" y="569000"/>
                  </a:lnTo>
                  <a:lnTo>
                    <a:pt x="1128259" y="573715"/>
                  </a:lnTo>
                  <a:lnTo>
                    <a:pt x="1137849" y="573566"/>
                  </a:lnTo>
                  <a:lnTo>
                    <a:pt x="1217432" y="560226"/>
                  </a:lnTo>
                  <a:lnTo>
                    <a:pt x="1263971" y="542547"/>
                  </a:lnTo>
                  <a:lnTo>
                    <a:pt x="1306569" y="519158"/>
                  </a:lnTo>
                  <a:lnTo>
                    <a:pt x="1345558" y="490932"/>
                  </a:lnTo>
                  <a:lnTo>
                    <a:pt x="1381268" y="458742"/>
                  </a:lnTo>
                  <a:lnTo>
                    <a:pt x="1414031" y="423462"/>
                  </a:lnTo>
                  <a:lnTo>
                    <a:pt x="1444178" y="385966"/>
                  </a:lnTo>
                  <a:lnTo>
                    <a:pt x="1472063" y="347090"/>
                  </a:lnTo>
                  <a:lnTo>
                    <a:pt x="1476473" y="340400"/>
                  </a:lnTo>
                  <a:close/>
                </a:path>
              </a:pathLst>
            </a:custGeom>
            <a:solidFill>
              <a:srgbClr val="EFEFEF"/>
            </a:solidFill>
          </p:spPr>
          <p:txBody>
            <a:bodyPr wrap="square" lIns="0" tIns="0" rIns="0" bIns="0" rtlCol="0"/>
            <a:lstStyle/>
            <a:p>
              <a:endParaRPr/>
            </a:p>
          </p:txBody>
        </p:sp>
        <p:sp>
          <p:nvSpPr>
            <p:cNvPr id="4" name="object 4"/>
            <p:cNvSpPr/>
            <p:nvPr/>
          </p:nvSpPr>
          <p:spPr>
            <a:xfrm>
              <a:off x="1512" y="0"/>
              <a:ext cx="1375410" cy="614680"/>
            </a:xfrm>
            <a:custGeom>
              <a:avLst/>
              <a:gdLst/>
              <a:ahLst/>
              <a:cxnLst/>
              <a:rect l="l" t="t" r="r" b="b"/>
              <a:pathLst>
                <a:path w="1375410" h="614680">
                  <a:moveTo>
                    <a:pt x="1375096" y="0"/>
                  </a:moveTo>
                  <a:lnTo>
                    <a:pt x="0" y="0"/>
                  </a:lnTo>
                  <a:lnTo>
                    <a:pt x="0" y="594585"/>
                  </a:lnTo>
                  <a:lnTo>
                    <a:pt x="50260" y="607571"/>
                  </a:lnTo>
                  <a:lnTo>
                    <a:pt x="122312" y="614290"/>
                  </a:lnTo>
                  <a:lnTo>
                    <a:pt x="126068" y="614290"/>
                  </a:lnTo>
                  <a:lnTo>
                    <a:pt x="170658" y="611412"/>
                  </a:lnTo>
                  <a:lnTo>
                    <a:pt x="218439" y="601649"/>
                  </a:lnTo>
                  <a:lnTo>
                    <a:pt x="266669" y="584095"/>
                  </a:lnTo>
                  <a:lnTo>
                    <a:pt x="314824" y="557701"/>
                  </a:lnTo>
                  <a:lnTo>
                    <a:pt x="361330" y="523712"/>
                  </a:lnTo>
                  <a:lnTo>
                    <a:pt x="399289" y="488806"/>
                  </a:lnTo>
                  <a:lnTo>
                    <a:pt x="430139" y="453456"/>
                  </a:lnTo>
                  <a:lnTo>
                    <a:pt x="455318" y="418137"/>
                  </a:lnTo>
                  <a:lnTo>
                    <a:pt x="476264" y="383321"/>
                  </a:lnTo>
                  <a:lnTo>
                    <a:pt x="494415" y="349483"/>
                  </a:lnTo>
                  <a:lnTo>
                    <a:pt x="511208" y="317096"/>
                  </a:lnTo>
                  <a:lnTo>
                    <a:pt x="528083" y="286634"/>
                  </a:lnTo>
                  <a:lnTo>
                    <a:pt x="567827" y="233378"/>
                  </a:lnTo>
                  <a:lnTo>
                    <a:pt x="625151" y="193505"/>
                  </a:lnTo>
                  <a:lnTo>
                    <a:pt x="664000" y="179771"/>
                  </a:lnTo>
                  <a:lnTo>
                    <a:pt x="726018" y="167986"/>
                  </a:lnTo>
                  <a:lnTo>
                    <a:pt x="788645" y="164591"/>
                  </a:lnTo>
                  <a:lnTo>
                    <a:pt x="1238582" y="164591"/>
                  </a:lnTo>
                  <a:lnTo>
                    <a:pt x="1253493" y="157390"/>
                  </a:lnTo>
                  <a:lnTo>
                    <a:pt x="1286113" y="133847"/>
                  </a:lnTo>
                  <a:lnTo>
                    <a:pt x="1316517" y="102604"/>
                  </a:lnTo>
                  <a:lnTo>
                    <a:pt x="1344533" y="62761"/>
                  </a:lnTo>
                  <a:lnTo>
                    <a:pt x="1369992" y="13416"/>
                  </a:lnTo>
                  <a:lnTo>
                    <a:pt x="1375096" y="0"/>
                  </a:lnTo>
                  <a:close/>
                </a:path>
                <a:path w="1375410" h="614680">
                  <a:moveTo>
                    <a:pt x="1238582" y="164591"/>
                  </a:moveTo>
                  <a:lnTo>
                    <a:pt x="788645" y="164591"/>
                  </a:lnTo>
                  <a:lnTo>
                    <a:pt x="843263" y="166664"/>
                  </a:lnTo>
                  <a:lnTo>
                    <a:pt x="897461" y="171846"/>
                  </a:lnTo>
                  <a:lnTo>
                    <a:pt x="1003438" y="185318"/>
                  </a:lnTo>
                  <a:lnTo>
                    <a:pt x="1054641" y="190499"/>
                  </a:lnTo>
                  <a:lnTo>
                    <a:pt x="1104268" y="192572"/>
                  </a:lnTo>
                  <a:lnTo>
                    <a:pt x="1144044" y="190824"/>
                  </a:lnTo>
                  <a:lnTo>
                    <a:pt x="1182288" y="184977"/>
                  </a:lnTo>
                  <a:lnTo>
                    <a:pt x="1218828" y="174133"/>
                  </a:lnTo>
                  <a:lnTo>
                    <a:pt x="1238582" y="164591"/>
                  </a:lnTo>
                  <a:close/>
                </a:path>
              </a:pathLst>
            </a:custGeom>
            <a:solidFill>
              <a:srgbClr val="9CCEDF"/>
            </a:solidFill>
          </p:spPr>
          <p:txBody>
            <a:bodyPr wrap="square" lIns="0" tIns="0" rIns="0" bIns="0" rtlCol="0"/>
            <a:lstStyle/>
            <a:p>
              <a:endParaRPr/>
            </a:p>
          </p:txBody>
        </p:sp>
        <p:sp>
          <p:nvSpPr>
            <p:cNvPr id="5" name="object 5"/>
            <p:cNvSpPr/>
            <p:nvPr/>
          </p:nvSpPr>
          <p:spPr>
            <a:xfrm>
              <a:off x="1512" y="0"/>
              <a:ext cx="727075" cy="318770"/>
            </a:xfrm>
            <a:custGeom>
              <a:avLst/>
              <a:gdLst/>
              <a:ahLst/>
              <a:cxnLst/>
              <a:rect l="l" t="t" r="r" b="b"/>
              <a:pathLst>
                <a:path w="727075" h="318770">
                  <a:moveTo>
                    <a:pt x="723895" y="0"/>
                  </a:moveTo>
                  <a:lnTo>
                    <a:pt x="0" y="0"/>
                  </a:lnTo>
                  <a:lnTo>
                    <a:pt x="0" y="155806"/>
                  </a:lnTo>
                  <a:lnTo>
                    <a:pt x="28765" y="160886"/>
                  </a:lnTo>
                  <a:lnTo>
                    <a:pt x="69483" y="174209"/>
                  </a:lnTo>
                  <a:lnTo>
                    <a:pt x="109166" y="191931"/>
                  </a:lnTo>
                  <a:lnTo>
                    <a:pt x="148422" y="212611"/>
                  </a:lnTo>
                  <a:lnTo>
                    <a:pt x="228088" y="257070"/>
                  </a:lnTo>
                  <a:lnTo>
                    <a:pt x="269716" y="277964"/>
                  </a:lnTo>
                  <a:lnTo>
                    <a:pt x="313353" y="296044"/>
                  </a:lnTo>
                  <a:lnTo>
                    <a:pt x="359607" y="309867"/>
                  </a:lnTo>
                  <a:lnTo>
                    <a:pt x="409087" y="317991"/>
                  </a:lnTo>
                  <a:lnTo>
                    <a:pt x="416684" y="318491"/>
                  </a:lnTo>
                  <a:lnTo>
                    <a:pt x="472779" y="318491"/>
                  </a:lnTo>
                  <a:lnTo>
                    <a:pt x="539191" y="304593"/>
                  </a:lnTo>
                  <a:lnTo>
                    <a:pt x="583644" y="283117"/>
                  </a:lnTo>
                  <a:lnTo>
                    <a:pt x="624771" y="253353"/>
                  </a:lnTo>
                  <a:lnTo>
                    <a:pt x="661005" y="216685"/>
                  </a:lnTo>
                  <a:lnTo>
                    <a:pt x="690781" y="174496"/>
                  </a:lnTo>
                  <a:lnTo>
                    <a:pt x="712534" y="128172"/>
                  </a:lnTo>
                  <a:lnTo>
                    <a:pt x="724698" y="79095"/>
                  </a:lnTo>
                  <a:lnTo>
                    <a:pt x="726984" y="39684"/>
                  </a:lnTo>
                  <a:lnTo>
                    <a:pt x="726984" y="34288"/>
                  </a:lnTo>
                  <a:lnTo>
                    <a:pt x="723895"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1125784" y="293251"/>
              <a:ext cx="104656" cy="103845"/>
            </a:xfrm>
            <a:prstGeom prst="rect">
              <a:avLst/>
            </a:prstGeom>
          </p:spPr>
        </p:pic>
        <p:sp>
          <p:nvSpPr>
            <p:cNvPr id="7" name="object 7"/>
            <p:cNvSpPr/>
            <p:nvPr/>
          </p:nvSpPr>
          <p:spPr>
            <a:xfrm>
              <a:off x="556854" y="445876"/>
              <a:ext cx="64135" cy="63500"/>
            </a:xfrm>
            <a:custGeom>
              <a:avLst/>
              <a:gdLst/>
              <a:ahLst/>
              <a:cxnLst/>
              <a:rect l="l" t="t" r="r" b="b"/>
              <a:pathLst>
                <a:path w="64134" h="63500">
                  <a:moveTo>
                    <a:pt x="31958" y="0"/>
                  </a:moveTo>
                  <a:lnTo>
                    <a:pt x="19662" y="2509"/>
                  </a:lnTo>
                  <a:lnTo>
                    <a:pt x="9688" y="9288"/>
                  </a:lnTo>
                  <a:lnTo>
                    <a:pt x="2858" y="19213"/>
                  </a:lnTo>
                  <a:lnTo>
                    <a:pt x="0" y="31159"/>
                  </a:lnTo>
                  <a:lnTo>
                    <a:pt x="2522" y="43453"/>
                  </a:lnTo>
                  <a:lnTo>
                    <a:pt x="9388" y="53427"/>
                  </a:lnTo>
                  <a:lnTo>
                    <a:pt x="19550" y="60256"/>
                  </a:lnTo>
                  <a:lnTo>
                    <a:pt x="31958" y="63114"/>
                  </a:lnTo>
                  <a:lnTo>
                    <a:pt x="39947" y="63114"/>
                  </a:lnTo>
                  <a:lnTo>
                    <a:pt x="47935" y="59923"/>
                  </a:lnTo>
                  <a:lnTo>
                    <a:pt x="59923" y="47935"/>
                  </a:lnTo>
                  <a:lnTo>
                    <a:pt x="63913" y="39947"/>
                  </a:lnTo>
                  <a:lnTo>
                    <a:pt x="63114" y="31159"/>
                  </a:lnTo>
                  <a:lnTo>
                    <a:pt x="60605" y="18871"/>
                  </a:lnTo>
                  <a:lnTo>
                    <a:pt x="53827" y="8984"/>
                  </a:lnTo>
                  <a:lnTo>
                    <a:pt x="43903" y="2395"/>
                  </a:lnTo>
                  <a:lnTo>
                    <a:pt x="31958" y="0"/>
                  </a:lnTo>
                  <a:close/>
                </a:path>
              </a:pathLst>
            </a:custGeom>
            <a:solidFill>
              <a:srgbClr val="9CCEDF"/>
            </a:solidFill>
          </p:spPr>
          <p:txBody>
            <a:bodyPr wrap="square" lIns="0" tIns="0" rIns="0" bIns="0" rtlCol="0"/>
            <a:lstStyle/>
            <a:p>
              <a:endParaRPr/>
            </a:p>
          </p:txBody>
        </p:sp>
        <p:sp>
          <p:nvSpPr>
            <p:cNvPr id="8" name="object 8"/>
            <p:cNvSpPr/>
            <p:nvPr/>
          </p:nvSpPr>
          <p:spPr>
            <a:xfrm>
              <a:off x="59840" y="807040"/>
              <a:ext cx="63500" cy="63500"/>
            </a:xfrm>
            <a:custGeom>
              <a:avLst/>
              <a:gdLst/>
              <a:ahLst/>
              <a:cxnLst/>
              <a:rect l="l" t="t" r="r" b="b"/>
              <a:pathLst>
                <a:path w="63500" h="63500">
                  <a:moveTo>
                    <a:pt x="31170" y="0"/>
                  </a:moveTo>
                  <a:lnTo>
                    <a:pt x="18881" y="2509"/>
                  </a:lnTo>
                  <a:lnTo>
                    <a:pt x="8990" y="9288"/>
                  </a:lnTo>
                  <a:lnTo>
                    <a:pt x="2397" y="19213"/>
                  </a:lnTo>
                  <a:lnTo>
                    <a:pt x="0" y="31159"/>
                  </a:lnTo>
                  <a:lnTo>
                    <a:pt x="2509" y="43462"/>
                  </a:lnTo>
                  <a:lnTo>
                    <a:pt x="9289" y="53440"/>
                  </a:lnTo>
                  <a:lnTo>
                    <a:pt x="19217" y="60269"/>
                  </a:lnTo>
                  <a:lnTo>
                    <a:pt x="31170" y="63127"/>
                  </a:lnTo>
                  <a:lnTo>
                    <a:pt x="39159" y="63127"/>
                  </a:lnTo>
                  <a:lnTo>
                    <a:pt x="47148" y="59923"/>
                  </a:lnTo>
                  <a:lnTo>
                    <a:pt x="59138" y="47948"/>
                  </a:lnTo>
                  <a:lnTo>
                    <a:pt x="63127" y="39959"/>
                  </a:lnTo>
                  <a:lnTo>
                    <a:pt x="63127" y="31159"/>
                  </a:lnTo>
                  <a:lnTo>
                    <a:pt x="60605" y="18876"/>
                  </a:lnTo>
                  <a:lnTo>
                    <a:pt x="53738" y="8989"/>
                  </a:lnTo>
                  <a:lnTo>
                    <a:pt x="43577" y="2397"/>
                  </a:lnTo>
                  <a:lnTo>
                    <a:pt x="31170" y="0"/>
                  </a:lnTo>
                  <a:close/>
                </a:path>
              </a:pathLst>
            </a:custGeom>
            <a:solidFill>
              <a:srgbClr val="133754"/>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7145" rIns="0" bIns="0" rtlCol="0">
            <a:spAutoFit/>
          </a:bodyPr>
          <a:lstStyle/>
          <a:p>
            <a:pPr marL="398145">
              <a:lnSpc>
                <a:spcPct val="100000"/>
              </a:lnSpc>
              <a:spcBef>
                <a:spcPts val="135"/>
              </a:spcBef>
            </a:pPr>
            <a:r>
              <a:rPr lang="en-IN" spc="135" dirty="0">
                <a:latin typeface="Eras Bold ITC" panose="020B0907030504020204" pitchFamily="34" charset="0"/>
              </a:rPr>
              <a:t>PREDICTION</a:t>
            </a:r>
            <a:endParaRPr spc="80" dirty="0">
              <a:latin typeface="Eras Bold ITC" panose="020B0907030504020204" pitchFamily="34" charset="0"/>
            </a:endParaRPr>
          </a:p>
        </p:txBody>
      </p:sp>
      <p:sp>
        <p:nvSpPr>
          <p:cNvPr id="13" name="object 13"/>
          <p:cNvSpPr txBox="1"/>
          <p:nvPr/>
        </p:nvSpPr>
        <p:spPr>
          <a:xfrm>
            <a:off x="915394" y="1922213"/>
            <a:ext cx="909319" cy="424475"/>
          </a:xfrm>
          <a:prstGeom prst="rect">
            <a:avLst/>
          </a:prstGeom>
        </p:spPr>
        <p:txBody>
          <a:bodyPr vert="horz" wrap="square" lIns="0" tIns="161290" rIns="0" bIns="0" rtlCol="0">
            <a:spAutoFit/>
          </a:bodyPr>
          <a:lstStyle/>
          <a:p>
            <a:pPr marL="12700">
              <a:lnSpc>
                <a:spcPct val="100000"/>
              </a:lnSpc>
              <a:spcBef>
                <a:spcPts val="1270"/>
              </a:spcBef>
            </a:pPr>
            <a:endParaRPr lang="en-IN" sz="1700" b="1" spc="80" dirty="0">
              <a:solidFill>
                <a:srgbClr val="9CCEDF"/>
              </a:solidFill>
              <a:latin typeface="Calibri"/>
              <a:cs typeface="Calibri"/>
            </a:endParaRPr>
          </a:p>
        </p:txBody>
      </p:sp>
      <p:sp>
        <p:nvSpPr>
          <p:cNvPr id="14" name="object 14"/>
          <p:cNvSpPr txBox="1"/>
          <p:nvPr/>
        </p:nvSpPr>
        <p:spPr>
          <a:xfrm>
            <a:off x="334819" y="2066897"/>
            <a:ext cx="452755" cy="313055"/>
          </a:xfrm>
          <a:prstGeom prst="rect">
            <a:avLst/>
          </a:prstGeom>
        </p:spPr>
        <p:txBody>
          <a:bodyPr vert="horz" wrap="square" lIns="0" tIns="17145" rIns="0" bIns="0" rtlCol="0">
            <a:spAutoFit/>
          </a:bodyPr>
          <a:lstStyle/>
          <a:p>
            <a:pPr marL="12700">
              <a:lnSpc>
                <a:spcPct val="100000"/>
              </a:lnSpc>
              <a:spcBef>
                <a:spcPts val="135"/>
              </a:spcBef>
            </a:pPr>
            <a:endParaRPr lang="en-IN" sz="1850" b="1" spc="-25" dirty="0">
              <a:solidFill>
                <a:srgbClr val="9CCEDF"/>
              </a:solidFill>
              <a:latin typeface="Calibri"/>
              <a:cs typeface="Calibri"/>
            </a:endParaRPr>
          </a:p>
        </p:txBody>
      </p:sp>
      <p:pic>
        <p:nvPicPr>
          <p:cNvPr id="17" name="Picture 16">
            <a:extLst>
              <a:ext uri="{FF2B5EF4-FFF2-40B4-BE49-F238E27FC236}">
                <a16:creationId xmlns:a16="http://schemas.microsoft.com/office/drawing/2014/main" id="{376D13B9-33E0-E55D-74B5-263D284FC3F6}"/>
              </a:ext>
            </a:extLst>
          </p:cNvPr>
          <p:cNvPicPr>
            <a:picLocks noChangeAspect="1"/>
          </p:cNvPicPr>
          <p:nvPr/>
        </p:nvPicPr>
        <p:blipFill>
          <a:blip r:embed="rId3"/>
          <a:stretch>
            <a:fillRect/>
          </a:stretch>
        </p:blipFill>
        <p:spPr>
          <a:xfrm>
            <a:off x="2325946" y="1906778"/>
            <a:ext cx="3305234" cy="808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5C3E5D1B-649E-3FDE-2B3F-528CBE129AB6}"/>
              </a:ext>
            </a:extLst>
          </p:cNvPr>
          <p:cNvSpPr txBox="1"/>
          <p:nvPr/>
        </p:nvSpPr>
        <p:spPr>
          <a:xfrm>
            <a:off x="260350" y="665055"/>
            <a:ext cx="4877431" cy="1384995"/>
          </a:xfrm>
          <a:prstGeom prst="rect">
            <a:avLst/>
          </a:prstGeom>
          <a:noFill/>
        </p:spPr>
        <p:txBody>
          <a:bodyPr wrap="square">
            <a:spAutoFit/>
          </a:bodyPr>
          <a:lstStyle/>
          <a:p>
            <a:pPr marL="285750" indent="-285750">
              <a:buFont typeface="Wingdings" panose="05000000000000000000" pitchFamily="2" charset="2"/>
              <a:buChar char="q"/>
            </a:pPr>
            <a:r>
              <a:rPr lang="en-US" sz="1400" dirty="0">
                <a:solidFill>
                  <a:srgbClr val="2C6797"/>
                </a:solidFill>
                <a:latin typeface="Rockwell" panose="02060603020205020403" pitchFamily="18" charset="0"/>
              </a:rPr>
              <a:t>This demonstrates the application of a trained Logistic Regression model to make predictions on the test dataset.</a:t>
            </a:r>
          </a:p>
          <a:p>
            <a:endParaRPr lang="en-US" sz="1400" dirty="0">
              <a:solidFill>
                <a:srgbClr val="2C6797"/>
              </a:solidFill>
              <a:latin typeface="Rockwell" panose="02060603020205020403" pitchFamily="18" charset="0"/>
            </a:endParaRPr>
          </a:p>
          <a:p>
            <a:pPr marL="285750" indent="-285750">
              <a:buFont typeface="Wingdings" panose="05000000000000000000" pitchFamily="2" charset="2"/>
              <a:buChar char="q"/>
            </a:pPr>
            <a:r>
              <a:rPr lang="en-US" sz="1400" dirty="0">
                <a:solidFill>
                  <a:srgbClr val="2C6797"/>
                </a:solidFill>
                <a:latin typeface="Rockwell" panose="02060603020205020403" pitchFamily="18" charset="0"/>
              </a:rPr>
              <a:t>The Prediction Accuracy of the Data set is displayed below:</a:t>
            </a:r>
            <a:endParaRPr lang="en-IN" sz="1400" dirty="0">
              <a:solidFill>
                <a:srgbClr val="2C6797"/>
              </a:solidFill>
              <a:latin typeface="Rockwell" panose="020606030202050204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2656856"/>
            <a:ext cx="3249930" cy="631190"/>
            <a:chOff x="1512" y="2656856"/>
            <a:chExt cx="3249930" cy="631190"/>
          </a:xfrm>
        </p:grpSpPr>
        <p:sp>
          <p:nvSpPr>
            <p:cNvPr id="3" name="object 3"/>
            <p:cNvSpPr/>
            <p:nvPr/>
          </p:nvSpPr>
          <p:spPr>
            <a:xfrm>
              <a:off x="190892" y="2837285"/>
              <a:ext cx="3060700" cy="450850"/>
            </a:xfrm>
            <a:custGeom>
              <a:avLst/>
              <a:gdLst/>
              <a:ahLst/>
              <a:cxnLst/>
              <a:rect l="l" t="t" r="r" b="b"/>
              <a:pathLst>
                <a:path w="3060700" h="450850">
                  <a:moveTo>
                    <a:pt x="3988" y="256636"/>
                  </a:moveTo>
                  <a:lnTo>
                    <a:pt x="3365" y="291253"/>
                  </a:lnTo>
                  <a:lnTo>
                    <a:pt x="2592" y="325646"/>
                  </a:lnTo>
                  <a:lnTo>
                    <a:pt x="1520" y="359890"/>
                  </a:lnTo>
                  <a:lnTo>
                    <a:pt x="0" y="394058"/>
                  </a:lnTo>
                  <a:lnTo>
                    <a:pt x="102500" y="404118"/>
                  </a:lnTo>
                  <a:lnTo>
                    <a:pt x="205160" y="412636"/>
                  </a:lnTo>
                  <a:lnTo>
                    <a:pt x="359448" y="422963"/>
                  </a:lnTo>
                  <a:lnTo>
                    <a:pt x="565724" y="433218"/>
                  </a:lnTo>
                  <a:lnTo>
                    <a:pt x="763652" y="439347"/>
                  </a:lnTo>
                  <a:lnTo>
                    <a:pt x="1546740" y="450660"/>
                  </a:lnTo>
                  <a:lnTo>
                    <a:pt x="3056954" y="450660"/>
                  </a:lnTo>
                  <a:lnTo>
                    <a:pt x="3060347" y="410048"/>
                  </a:lnTo>
                  <a:lnTo>
                    <a:pt x="3045924" y="365363"/>
                  </a:lnTo>
                  <a:lnTo>
                    <a:pt x="3021824" y="321546"/>
                  </a:lnTo>
                  <a:lnTo>
                    <a:pt x="2992097" y="281997"/>
                  </a:lnTo>
                  <a:lnTo>
                    <a:pt x="530507" y="281997"/>
                  </a:lnTo>
                  <a:lnTo>
                    <a:pt x="477014" y="281345"/>
                  </a:lnTo>
                  <a:lnTo>
                    <a:pt x="423495" y="280067"/>
                  </a:lnTo>
                  <a:lnTo>
                    <a:pt x="317567" y="275966"/>
                  </a:lnTo>
                  <a:lnTo>
                    <a:pt x="108270" y="263917"/>
                  </a:lnTo>
                  <a:lnTo>
                    <a:pt x="3988" y="256636"/>
                  </a:lnTo>
                  <a:close/>
                </a:path>
                <a:path w="3060700" h="450850">
                  <a:moveTo>
                    <a:pt x="2266184" y="0"/>
                  </a:moveTo>
                  <a:lnTo>
                    <a:pt x="2211856" y="1002"/>
                  </a:lnTo>
                  <a:lnTo>
                    <a:pt x="2157565" y="3999"/>
                  </a:lnTo>
                  <a:lnTo>
                    <a:pt x="2103426" y="9028"/>
                  </a:lnTo>
                  <a:lnTo>
                    <a:pt x="2049554" y="16130"/>
                  </a:lnTo>
                  <a:lnTo>
                    <a:pt x="2000816" y="24412"/>
                  </a:lnTo>
                  <a:lnTo>
                    <a:pt x="1952499" y="34034"/>
                  </a:lnTo>
                  <a:lnTo>
                    <a:pt x="1904532" y="44775"/>
                  </a:lnTo>
                  <a:lnTo>
                    <a:pt x="1856844" y="56409"/>
                  </a:lnTo>
                  <a:lnTo>
                    <a:pt x="1514476" y="147796"/>
                  </a:lnTo>
                  <a:lnTo>
                    <a:pt x="1413780" y="172844"/>
                  </a:lnTo>
                  <a:lnTo>
                    <a:pt x="1312632" y="196253"/>
                  </a:lnTo>
                  <a:lnTo>
                    <a:pt x="1261868" y="207214"/>
                  </a:lnTo>
                  <a:lnTo>
                    <a:pt x="1210968" y="217610"/>
                  </a:lnTo>
                  <a:lnTo>
                    <a:pt x="1159924" y="227389"/>
                  </a:lnTo>
                  <a:lnTo>
                    <a:pt x="1108728" y="236500"/>
                  </a:lnTo>
                  <a:lnTo>
                    <a:pt x="1057372" y="244891"/>
                  </a:lnTo>
                  <a:lnTo>
                    <a:pt x="1005848" y="252511"/>
                  </a:lnTo>
                  <a:lnTo>
                    <a:pt x="954148" y="259307"/>
                  </a:lnTo>
                  <a:lnTo>
                    <a:pt x="902265" y="265227"/>
                  </a:lnTo>
                  <a:lnTo>
                    <a:pt x="850191" y="270221"/>
                  </a:lnTo>
                  <a:lnTo>
                    <a:pt x="797127" y="274280"/>
                  </a:lnTo>
                  <a:lnTo>
                    <a:pt x="743960" y="277440"/>
                  </a:lnTo>
                  <a:lnTo>
                    <a:pt x="690701" y="279746"/>
                  </a:lnTo>
                  <a:lnTo>
                    <a:pt x="637364" y="281243"/>
                  </a:lnTo>
                  <a:lnTo>
                    <a:pt x="583962" y="281979"/>
                  </a:lnTo>
                  <a:lnTo>
                    <a:pt x="530507" y="281997"/>
                  </a:lnTo>
                  <a:lnTo>
                    <a:pt x="2992097" y="281997"/>
                  </a:lnTo>
                  <a:lnTo>
                    <a:pt x="2952877" y="239588"/>
                  </a:lnTo>
                  <a:lnTo>
                    <a:pt x="2912167" y="202985"/>
                  </a:lnTo>
                  <a:lnTo>
                    <a:pt x="2870061" y="170323"/>
                  </a:lnTo>
                  <a:lnTo>
                    <a:pt x="2828626" y="142372"/>
                  </a:lnTo>
                  <a:lnTo>
                    <a:pt x="2784506" y="116516"/>
                  </a:lnTo>
                  <a:lnTo>
                    <a:pt x="2738584" y="93537"/>
                  </a:lnTo>
                  <a:lnTo>
                    <a:pt x="2691070" y="73339"/>
                  </a:lnTo>
                  <a:lnTo>
                    <a:pt x="2642175" y="55824"/>
                  </a:lnTo>
                  <a:lnTo>
                    <a:pt x="2592110" y="40898"/>
                  </a:lnTo>
                  <a:lnTo>
                    <a:pt x="2541086" y="28465"/>
                  </a:lnTo>
                  <a:lnTo>
                    <a:pt x="2489315" y="18429"/>
                  </a:lnTo>
                  <a:lnTo>
                    <a:pt x="2437007" y="10695"/>
                  </a:lnTo>
                  <a:lnTo>
                    <a:pt x="2384374" y="5166"/>
                  </a:lnTo>
                  <a:lnTo>
                    <a:pt x="2331625" y="1746"/>
                  </a:lnTo>
                  <a:lnTo>
                    <a:pt x="2324432" y="1746"/>
                  </a:lnTo>
                  <a:lnTo>
                    <a:pt x="2320433" y="950"/>
                  </a:lnTo>
                  <a:lnTo>
                    <a:pt x="2266184" y="0"/>
                  </a:lnTo>
                  <a:close/>
                </a:path>
              </a:pathLst>
            </a:custGeom>
            <a:solidFill>
              <a:srgbClr val="EFEFEF"/>
            </a:solidFill>
          </p:spPr>
          <p:txBody>
            <a:bodyPr wrap="square" lIns="0" tIns="0" rIns="0" bIns="0" rtlCol="0"/>
            <a:lstStyle/>
            <a:p>
              <a:endParaRPr/>
            </a:p>
          </p:txBody>
        </p:sp>
        <p:sp>
          <p:nvSpPr>
            <p:cNvPr id="4" name="object 4"/>
            <p:cNvSpPr/>
            <p:nvPr/>
          </p:nvSpPr>
          <p:spPr>
            <a:xfrm>
              <a:off x="258806" y="2749546"/>
              <a:ext cx="1522095" cy="538480"/>
            </a:xfrm>
            <a:custGeom>
              <a:avLst/>
              <a:gdLst/>
              <a:ahLst/>
              <a:cxnLst/>
              <a:rect l="l" t="t" r="r" b="b"/>
              <a:pathLst>
                <a:path w="1522095" h="538479">
                  <a:moveTo>
                    <a:pt x="0" y="0"/>
                  </a:moveTo>
                  <a:lnTo>
                    <a:pt x="10573" y="47634"/>
                  </a:lnTo>
                  <a:lnTo>
                    <a:pt x="18857" y="95445"/>
                  </a:lnTo>
                  <a:lnTo>
                    <a:pt x="25060" y="143405"/>
                  </a:lnTo>
                  <a:lnTo>
                    <a:pt x="29389" y="191491"/>
                  </a:lnTo>
                  <a:lnTo>
                    <a:pt x="32054" y="239677"/>
                  </a:lnTo>
                  <a:lnTo>
                    <a:pt x="33263" y="287938"/>
                  </a:lnTo>
                  <a:lnTo>
                    <a:pt x="33222" y="336249"/>
                  </a:lnTo>
                  <a:lnTo>
                    <a:pt x="32141" y="384585"/>
                  </a:lnTo>
                  <a:lnTo>
                    <a:pt x="30228" y="432921"/>
                  </a:lnTo>
                  <a:lnTo>
                    <a:pt x="27690" y="481232"/>
                  </a:lnTo>
                  <a:lnTo>
                    <a:pt x="24736" y="529493"/>
                  </a:lnTo>
                  <a:lnTo>
                    <a:pt x="24151" y="538400"/>
                  </a:lnTo>
                  <a:lnTo>
                    <a:pt x="1521752" y="538400"/>
                  </a:lnTo>
                  <a:lnTo>
                    <a:pt x="1517171" y="526124"/>
                  </a:lnTo>
                  <a:lnTo>
                    <a:pt x="1507872" y="484691"/>
                  </a:lnTo>
                  <a:lnTo>
                    <a:pt x="1499921" y="444606"/>
                  </a:lnTo>
                  <a:lnTo>
                    <a:pt x="1490995" y="413885"/>
                  </a:lnTo>
                  <a:lnTo>
                    <a:pt x="1459072" y="368048"/>
                  </a:lnTo>
                  <a:lnTo>
                    <a:pt x="1432121" y="340907"/>
                  </a:lnTo>
                  <a:lnTo>
                    <a:pt x="1398607" y="312185"/>
                  </a:lnTo>
                  <a:lnTo>
                    <a:pt x="1359103" y="282807"/>
                  </a:lnTo>
                  <a:lnTo>
                    <a:pt x="1314181" y="253700"/>
                  </a:lnTo>
                  <a:lnTo>
                    <a:pt x="1264415" y="225788"/>
                  </a:lnTo>
                  <a:lnTo>
                    <a:pt x="1210376" y="199998"/>
                  </a:lnTo>
                  <a:lnTo>
                    <a:pt x="1152638" y="177255"/>
                  </a:lnTo>
                  <a:lnTo>
                    <a:pt x="1091773" y="158484"/>
                  </a:lnTo>
                  <a:lnTo>
                    <a:pt x="1028354" y="144612"/>
                  </a:lnTo>
                  <a:lnTo>
                    <a:pt x="965827" y="136625"/>
                  </a:lnTo>
                  <a:lnTo>
                    <a:pt x="906898" y="133432"/>
                  </a:lnTo>
                  <a:lnTo>
                    <a:pt x="851790" y="135515"/>
                  </a:lnTo>
                  <a:lnTo>
                    <a:pt x="799669" y="141104"/>
                  </a:lnTo>
                  <a:lnTo>
                    <a:pt x="750144" y="149204"/>
                  </a:lnTo>
                  <a:lnTo>
                    <a:pt x="702829" y="158824"/>
                  </a:lnTo>
                  <a:lnTo>
                    <a:pt x="657335" y="168969"/>
                  </a:lnTo>
                  <a:lnTo>
                    <a:pt x="613275" y="178648"/>
                  </a:lnTo>
                  <a:lnTo>
                    <a:pt x="570259" y="186867"/>
                  </a:lnTo>
                  <a:lnTo>
                    <a:pt x="527900" y="192633"/>
                  </a:lnTo>
                  <a:lnTo>
                    <a:pt x="485810" y="194953"/>
                  </a:lnTo>
                  <a:lnTo>
                    <a:pt x="470828" y="194641"/>
                  </a:lnTo>
                  <a:lnTo>
                    <a:pt x="425887" y="189356"/>
                  </a:lnTo>
                  <a:lnTo>
                    <a:pt x="369462" y="170649"/>
                  </a:lnTo>
                  <a:lnTo>
                    <a:pt x="332787" y="142032"/>
                  </a:lnTo>
                  <a:lnTo>
                    <a:pt x="303129" y="107783"/>
                  </a:lnTo>
                  <a:lnTo>
                    <a:pt x="286952" y="89883"/>
                  </a:lnTo>
                  <a:lnTo>
                    <a:pt x="243945" y="55205"/>
                  </a:lnTo>
                  <a:lnTo>
                    <a:pt x="176121" y="25586"/>
                  </a:lnTo>
                  <a:lnTo>
                    <a:pt x="128923" y="14010"/>
                  </a:lnTo>
                  <a:lnTo>
                    <a:pt x="70747" y="5303"/>
                  </a:lnTo>
                  <a:lnTo>
                    <a:pt x="0" y="0"/>
                  </a:lnTo>
                  <a:close/>
                </a:path>
              </a:pathLst>
            </a:custGeom>
            <a:solidFill>
              <a:srgbClr val="9CCEDF"/>
            </a:solidFill>
          </p:spPr>
          <p:txBody>
            <a:bodyPr wrap="square" lIns="0" tIns="0" rIns="0" bIns="0" rtlCol="0"/>
            <a:lstStyle/>
            <a:p>
              <a:endParaRPr/>
            </a:p>
          </p:txBody>
        </p:sp>
        <p:sp>
          <p:nvSpPr>
            <p:cNvPr id="5" name="object 5"/>
            <p:cNvSpPr/>
            <p:nvPr/>
          </p:nvSpPr>
          <p:spPr>
            <a:xfrm>
              <a:off x="1512" y="2656856"/>
              <a:ext cx="1165860" cy="631190"/>
            </a:xfrm>
            <a:custGeom>
              <a:avLst/>
              <a:gdLst/>
              <a:ahLst/>
              <a:cxnLst/>
              <a:rect l="l" t="t" r="r" b="b"/>
              <a:pathLst>
                <a:path w="1165860" h="631189">
                  <a:moveTo>
                    <a:pt x="67115" y="0"/>
                  </a:moveTo>
                  <a:lnTo>
                    <a:pt x="0" y="9930"/>
                  </a:lnTo>
                  <a:lnTo>
                    <a:pt x="0" y="631090"/>
                  </a:lnTo>
                  <a:lnTo>
                    <a:pt x="1165335" y="631090"/>
                  </a:lnTo>
                  <a:lnTo>
                    <a:pt x="1165335" y="629273"/>
                  </a:lnTo>
                  <a:lnTo>
                    <a:pt x="1144326" y="569306"/>
                  </a:lnTo>
                  <a:lnTo>
                    <a:pt x="1119072" y="518223"/>
                  </a:lnTo>
                  <a:lnTo>
                    <a:pt x="1091027" y="478338"/>
                  </a:lnTo>
                  <a:lnTo>
                    <a:pt x="1060406" y="448435"/>
                  </a:lnTo>
                  <a:lnTo>
                    <a:pt x="643209" y="430648"/>
                  </a:lnTo>
                  <a:lnTo>
                    <a:pt x="616131" y="429863"/>
                  </a:lnTo>
                  <a:lnTo>
                    <a:pt x="561972" y="422903"/>
                  </a:lnTo>
                  <a:lnTo>
                    <a:pt x="499154" y="401906"/>
                  </a:lnTo>
                  <a:lnTo>
                    <a:pt x="447012" y="359383"/>
                  </a:lnTo>
                  <a:lnTo>
                    <a:pt x="411283" y="302312"/>
                  </a:lnTo>
                  <a:lnTo>
                    <a:pt x="379294" y="235288"/>
                  </a:lnTo>
                  <a:lnTo>
                    <a:pt x="360742" y="199479"/>
                  </a:lnTo>
                  <a:lnTo>
                    <a:pt x="338372" y="162904"/>
                  </a:lnTo>
                  <a:lnTo>
                    <a:pt x="310601" y="126138"/>
                  </a:lnTo>
                  <a:lnTo>
                    <a:pt x="275844" y="89754"/>
                  </a:lnTo>
                  <a:lnTo>
                    <a:pt x="232517" y="54327"/>
                  </a:lnTo>
                  <a:lnTo>
                    <a:pt x="190827" y="28987"/>
                  </a:lnTo>
                  <a:lnTo>
                    <a:pt x="148914" y="12184"/>
                  </a:lnTo>
                  <a:lnTo>
                    <a:pt x="107452" y="2871"/>
                  </a:lnTo>
                  <a:lnTo>
                    <a:pt x="67115" y="0"/>
                  </a:lnTo>
                  <a:close/>
                </a:path>
                <a:path w="1165860" h="631189">
                  <a:moveTo>
                    <a:pt x="916484" y="404288"/>
                  </a:moveTo>
                  <a:lnTo>
                    <a:pt x="864972" y="407029"/>
                  </a:lnTo>
                  <a:lnTo>
                    <a:pt x="811429" y="413567"/>
                  </a:lnTo>
                  <a:lnTo>
                    <a:pt x="756314" y="421369"/>
                  </a:lnTo>
                  <a:lnTo>
                    <a:pt x="700088" y="427907"/>
                  </a:lnTo>
                  <a:lnTo>
                    <a:pt x="643209" y="430648"/>
                  </a:lnTo>
                  <a:lnTo>
                    <a:pt x="1032657" y="430648"/>
                  </a:lnTo>
                  <a:lnTo>
                    <a:pt x="1027426" y="427295"/>
                  </a:lnTo>
                  <a:lnTo>
                    <a:pt x="992301" y="413702"/>
                  </a:lnTo>
                  <a:lnTo>
                    <a:pt x="955249" y="406438"/>
                  </a:lnTo>
                  <a:lnTo>
                    <a:pt x="916484" y="404288"/>
                  </a:lnTo>
                  <a:close/>
                </a:path>
              </a:pathLst>
            </a:custGeom>
            <a:solidFill>
              <a:srgbClr val="2C6797"/>
            </a:solidFill>
          </p:spPr>
          <p:txBody>
            <a:bodyPr wrap="square" lIns="0" tIns="0" rIns="0" bIns="0" rtlCol="0"/>
            <a:lstStyle/>
            <a:p>
              <a:endParaRPr/>
            </a:p>
          </p:txBody>
        </p:sp>
      </p:grpSp>
      <p:sp>
        <p:nvSpPr>
          <p:cNvPr id="6" name="object 6"/>
          <p:cNvSpPr/>
          <p:nvPr/>
        </p:nvSpPr>
        <p:spPr>
          <a:xfrm>
            <a:off x="258806" y="2525005"/>
            <a:ext cx="63500" cy="63500"/>
          </a:xfrm>
          <a:custGeom>
            <a:avLst/>
            <a:gdLst/>
            <a:ahLst/>
            <a:cxnLst/>
            <a:rect l="l" t="t" r="r" b="b"/>
            <a:pathLst>
              <a:path w="63500" h="63500">
                <a:moveTo>
                  <a:pt x="39159" y="0"/>
                </a:moveTo>
                <a:lnTo>
                  <a:pt x="31170" y="0"/>
                </a:lnTo>
                <a:lnTo>
                  <a:pt x="19217" y="2397"/>
                </a:lnTo>
                <a:lnTo>
                  <a:pt x="9289" y="8989"/>
                </a:lnTo>
                <a:lnTo>
                  <a:pt x="2509" y="18876"/>
                </a:lnTo>
                <a:lnTo>
                  <a:pt x="0" y="31159"/>
                </a:lnTo>
                <a:lnTo>
                  <a:pt x="2397" y="43572"/>
                </a:lnTo>
                <a:lnTo>
                  <a:pt x="8990" y="53737"/>
                </a:lnTo>
                <a:lnTo>
                  <a:pt x="18881" y="60604"/>
                </a:lnTo>
                <a:lnTo>
                  <a:pt x="31170" y="63127"/>
                </a:lnTo>
                <a:lnTo>
                  <a:pt x="43576" y="60268"/>
                </a:lnTo>
                <a:lnTo>
                  <a:pt x="53738" y="53437"/>
                </a:lnTo>
                <a:lnTo>
                  <a:pt x="60604" y="43460"/>
                </a:lnTo>
                <a:lnTo>
                  <a:pt x="63126" y="31159"/>
                </a:lnTo>
                <a:lnTo>
                  <a:pt x="63126" y="22372"/>
                </a:lnTo>
                <a:lnTo>
                  <a:pt x="59139" y="14383"/>
                </a:lnTo>
                <a:lnTo>
                  <a:pt x="53543" y="8787"/>
                </a:lnTo>
                <a:lnTo>
                  <a:pt x="47148" y="3203"/>
                </a:lnTo>
                <a:lnTo>
                  <a:pt x="39159" y="0"/>
                </a:lnTo>
                <a:close/>
              </a:path>
            </a:pathLst>
          </a:custGeom>
          <a:solidFill>
            <a:srgbClr val="2C6797"/>
          </a:solidFill>
        </p:spPr>
        <p:txBody>
          <a:bodyPr wrap="square" lIns="0" tIns="0" rIns="0" bIns="0" rtlCol="0"/>
          <a:lstStyle/>
          <a:p>
            <a:endParaRPr/>
          </a:p>
        </p:txBody>
      </p:sp>
      <p:sp>
        <p:nvSpPr>
          <p:cNvPr id="7" name="object 7"/>
          <p:cNvSpPr/>
          <p:nvPr/>
        </p:nvSpPr>
        <p:spPr>
          <a:xfrm>
            <a:off x="738246" y="2804672"/>
            <a:ext cx="64135" cy="63500"/>
          </a:xfrm>
          <a:custGeom>
            <a:avLst/>
            <a:gdLst/>
            <a:ahLst/>
            <a:cxnLst/>
            <a:rect l="l" t="t" r="r" b="b"/>
            <a:pathLst>
              <a:path w="64134" h="63500">
                <a:moveTo>
                  <a:pt x="39947" y="0"/>
                </a:moveTo>
                <a:lnTo>
                  <a:pt x="31955" y="0"/>
                </a:lnTo>
                <a:lnTo>
                  <a:pt x="19544" y="2859"/>
                </a:lnTo>
                <a:lnTo>
                  <a:pt x="9383" y="9689"/>
                </a:lnTo>
                <a:lnTo>
                  <a:pt x="2520" y="19666"/>
                </a:lnTo>
                <a:lnTo>
                  <a:pt x="0" y="31967"/>
                </a:lnTo>
                <a:lnTo>
                  <a:pt x="2857" y="43913"/>
                </a:lnTo>
                <a:lnTo>
                  <a:pt x="9683" y="53838"/>
                </a:lnTo>
                <a:lnTo>
                  <a:pt x="19656" y="60617"/>
                </a:lnTo>
                <a:lnTo>
                  <a:pt x="31955" y="63127"/>
                </a:lnTo>
                <a:lnTo>
                  <a:pt x="43901" y="60729"/>
                </a:lnTo>
                <a:lnTo>
                  <a:pt x="53826" y="54137"/>
                </a:lnTo>
                <a:lnTo>
                  <a:pt x="60605" y="44250"/>
                </a:lnTo>
                <a:lnTo>
                  <a:pt x="63114" y="31967"/>
                </a:lnTo>
                <a:lnTo>
                  <a:pt x="63913" y="23180"/>
                </a:lnTo>
                <a:lnTo>
                  <a:pt x="59911" y="15179"/>
                </a:lnTo>
                <a:lnTo>
                  <a:pt x="47935" y="3203"/>
                </a:lnTo>
                <a:lnTo>
                  <a:pt x="39947" y="0"/>
                </a:lnTo>
                <a:close/>
              </a:path>
            </a:pathLst>
          </a:custGeom>
          <a:solidFill>
            <a:srgbClr val="9CCEDF"/>
          </a:solidFill>
        </p:spPr>
        <p:txBody>
          <a:bodyPr wrap="square" lIns="0" tIns="0" rIns="0" bIns="0" rtlCol="0"/>
          <a:lstStyle/>
          <a:p>
            <a:endParaRPr/>
          </a:p>
        </p:txBody>
      </p:sp>
      <p:sp>
        <p:nvSpPr>
          <p:cNvPr id="8" name="object 8"/>
          <p:cNvSpPr/>
          <p:nvPr/>
        </p:nvSpPr>
        <p:spPr>
          <a:xfrm>
            <a:off x="1829754" y="3026818"/>
            <a:ext cx="63500" cy="63500"/>
          </a:xfrm>
          <a:custGeom>
            <a:avLst/>
            <a:gdLst/>
            <a:ahLst/>
            <a:cxnLst/>
            <a:rect l="l" t="t" r="r" b="b"/>
            <a:pathLst>
              <a:path w="63500" h="63500">
                <a:moveTo>
                  <a:pt x="39145" y="0"/>
                </a:moveTo>
                <a:lnTo>
                  <a:pt x="31156" y="0"/>
                </a:lnTo>
                <a:lnTo>
                  <a:pt x="19210" y="2395"/>
                </a:lnTo>
                <a:lnTo>
                  <a:pt x="9287" y="8984"/>
                </a:lnTo>
                <a:lnTo>
                  <a:pt x="2509" y="18871"/>
                </a:lnTo>
                <a:lnTo>
                  <a:pt x="0" y="31158"/>
                </a:lnTo>
                <a:lnTo>
                  <a:pt x="2397" y="43565"/>
                </a:lnTo>
                <a:lnTo>
                  <a:pt x="8988" y="53726"/>
                </a:lnTo>
                <a:lnTo>
                  <a:pt x="18875" y="60593"/>
                </a:lnTo>
                <a:lnTo>
                  <a:pt x="31156" y="63114"/>
                </a:lnTo>
                <a:lnTo>
                  <a:pt x="43564" y="60256"/>
                </a:lnTo>
                <a:lnTo>
                  <a:pt x="53726" y="53427"/>
                </a:lnTo>
                <a:lnTo>
                  <a:pt x="60592" y="43453"/>
                </a:lnTo>
                <a:lnTo>
                  <a:pt x="63114" y="31158"/>
                </a:lnTo>
                <a:lnTo>
                  <a:pt x="63114" y="23169"/>
                </a:lnTo>
                <a:lnTo>
                  <a:pt x="59125" y="15180"/>
                </a:lnTo>
                <a:lnTo>
                  <a:pt x="47134" y="3190"/>
                </a:lnTo>
                <a:lnTo>
                  <a:pt x="39145" y="0"/>
                </a:lnTo>
                <a:close/>
              </a:path>
            </a:pathLst>
          </a:custGeom>
          <a:solidFill>
            <a:srgbClr val="133754"/>
          </a:solidFill>
        </p:spPr>
        <p:txBody>
          <a:bodyPr wrap="square" lIns="0" tIns="0" rIns="0" bIns="0" rtlCol="0"/>
          <a:lstStyle/>
          <a:p>
            <a:endParaRPr/>
          </a:p>
        </p:txBody>
      </p:sp>
      <p:pic>
        <p:nvPicPr>
          <p:cNvPr id="9" name="object 9"/>
          <p:cNvPicPr/>
          <p:nvPr/>
        </p:nvPicPr>
        <p:blipFill>
          <a:blip r:embed="rId2" cstate="print"/>
          <a:stretch>
            <a:fillRect/>
          </a:stretch>
        </p:blipFill>
        <p:spPr>
          <a:xfrm>
            <a:off x="3355146" y="3080349"/>
            <a:ext cx="104637" cy="103846"/>
          </a:xfrm>
          <a:prstGeom prst="rect">
            <a:avLst/>
          </a:prstGeom>
        </p:spPr>
      </p:pic>
      <p:grpSp>
        <p:nvGrpSpPr>
          <p:cNvPr id="10" name="object 10"/>
          <p:cNvGrpSpPr/>
          <p:nvPr/>
        </p:nvGrpSpPr>
        <p:grpSpPr>
          <a:xfrm>
            <a:off x="1512" y="0"/>
            <a:ext cx="3249930" cy="626110"/>
            <a:chOff x="1512" y="0"/>
            <a:chExt cx="3249930" cy="626110"/>
          </a:xfrm>
        </p:grpSpPr>
        <p:sp>
          <p:nvSpPr>
            <p:cNvPr id="11" name="object 11"/>
            <p:cNvSpPr/>
            <p:nvPr/>
          </p:nvSpPr>
          <p:spPr>
            <a:xfrm>
              <a:off x="190892" y="0"/>
              <a:ext cx="3060700" cy="443865"/>
            </a:xfrm>
            <a:custGeom>
              <a:avLst/>
              <a:gdLst/>
              <a:ahLst/>
              <a:cxnLst/>
              <a:rect l="l" t="t" r="r" b="b"/>
              <a:pathLst>
                <a:path w="3060700" h="443865">
                  <a:moveTo>
                    <a:pt x="2992090" y="163204"/>
                  </a:moveTo>
                  <a:lnTo>
                    <a:pt x="530507" y="163204"/>
                  </a:lnTo>
                  <a:lnTo>
                    <a:pt x="583962" y="163220"/>
                  </a:lnTo>
                  <a:lnTo>
                    <a:pt x="637364" y="163954"/>
                  </a:lnTo>
                  <a:lnTo>
                    <a:pt x="690701" y="165451"/>
                  </a:lnTo>
                  <a:lnTo>
                    <a:pt x="743960" y="167757"/>
                  </a:lnTo>
                  <a:lnTo>
                    <a:pt x="797127" y="170920"/>
                  </a:lnTo>
                  <a:lnTo>
                    <a:pt x="850191" y="174985"/>
                  </a:lnTo>
                  <a:lnTo>
                    <a:pt x="902265" y="179979"/>
                  </a:lnTo>
                  <a:lnTo>
                    <a:pt x="954148" y="185899"/>
                  </a:lnTo>
                  <a:lnTo>
                    <a:pt x="1005848" y="192694"/>
                  </a:lnTo>
                  <a:lnTo>
                    <a:pt x="1057372" y="200313"/>
                  </a:lnTo>
                  <a:lnTo>
                    <a:pt x="1108728" y="208703"/>
                  </a:lnTo>
                  <a:lnTo>
                    <a:pt x="1159924" y="217813"/>
                  </a:lnTo>
                  <a:lnTo>
                    <a:pt x="1210968" y="227591"/>
                  </a:lnTo>
                  <a:lnTo>
                    <a:pt x="1261868" y="237986"/>
                  </a:lnTo>
                  <a:lnTo>
                    <a:pt x="1312632" y="248946"/>
                  </a:lnTo>
                  <a:lnTo>
                    <a:pt x="1363266" y="260419"/>
                  </a:lnTo>
                  <a:lnTo>
                    <a:pt x="1464181" y="284698"/>
                  </a:lnTo>
                  <a:lnTo>
                    <a:pt x="1564674" y="310409"/>
                  </a:lnTo>
                  <a:lnTo>
                    <a:pt x="1809367" y="376491"/>
                  </a:lnTo>
                  <a:lnTo>
                    <a:pt x="1856844" y="388796"/>
                  </a:lnTo>
                  <a:lnTo>
                    <a:pt x="1904532" y="400430"/>
                  </a:lnTo>
                  <a:lnTo>
                    <a:pt x="1952499" y="411169"/>
                  </a:lnTo>
                  <a:lnTo>
                    <a:pt x="2000816" y="420789"/>
                  </a:lnTo>
                  <a:lnTo>
                    <a:pt x="2049554" y="429066"/>
                  </a:lnTo>
                  <a:lnTo>
                    <a:pt x="2103426" y="436169"/>
                  </a:lnTo>
                  <a:lnTo>
                    <a:pt x="2157565" y="441201"/>
                  </a:lnTo>
                  <a:lnTo>
                    <a:pt x="2203208" y="443721"/>
                  </a:lnTo>
                  <a:lnTo>
                    <a:pt x="2323058" y="443721"/>
                  </a:lnTo>
                  <a:lnTo>
                    <a:pt x="2324432" y="443447"/>
                  </a:lnTo>
                  <a:lnTo>
                    <a:pt x="2331625" y="443447"/>
                  </a:lnTo>
                  <a:lnTo>
                    <a:pt x="2384374" y="440027"/>
                  </a:lnTo>
                  <a:lnTo>
                    <a:pt x="2437007" y="434498"/>
                  </a:lnTo>
                  <a:lnTo>
                    <a:pt x="2489315" y="426764"/>
                  </a:lnTo>
                  <a:lnTo>
                    <a:pt x="2541086" y="416728"/>
                  </a:lnTo>
                  <a:lnTo>
                    <a:pt x="2592110" y="404295"/>
                  </a:lnTo>
                  <a:lnTo>
                    <a:pt x="2642175" y="389369"/>
                  </a:lnTo>
                  <a:lnTo>
                    <a:pt x="2691070" y="371855"/>
                  </a:lnTo>
                  <a:lnTo>
                    <a:pt x="2738584" y="351657"/>
                  </a:lnTo>
                  <a:lnTo>
                    <a:pt x="2784506" y="328679"/>
                  </a:lnTo>
                  <a:lnTo>
                    <a:pt x="2828626" y="302824"/>
                  </a:lnTo>
                  <a:lnTo>
                    <a:pt x="2870061" y="274869"/>
                  </a:lnTo>
                  <a:lnTo>
                    <a:pt x="2912167" y="242205"/>
                  </a:lnTo>
                  <a:lnTo>
                    <a:pt x="2952877" y="205601"/>
                  </a:lnTo>
                  <a:lnTo>
                    <a:pt x="2990119" y="165826"/>
                  </a:lnTo>
                  <a:lnTo>
                    <a:pt x="2992090" y="163204"/>
                  </a:lnTo>
                  <a:close/>
                </a:path>
                <a:path w="3060700" h="443865">
                  <a:moveTo>
                    <a:pt x="3057409" y="0"/>
                  </a:moveTo>
                  <a:lnTo>
                    <a:pt x="1107604" y="0"/>
                  </a:lnTo>
                  <a:lnTo>
                    <a:pt x="912211" y="2778"/>
                  </a:lnTo>
                  <a:lnTo>
                    <a:pt x="565724" y="11978"/>
                  </a:lnTo>
                  <a:lnTo>
                    <a:pt x="359448" y="22229"/>
                  </a:lnTo>
                  <a:lnTo>
                    <a:pt x="205160" y="32557"/>
                  </a:lnTo>
                  <a:lnTo>
                    <a:pt x="102500" y="41079"/>
                  </a:lnTo>
                  <a:lnTo>
                    <a:pt x="0" y="51145"/>
                  </a:lnTo>
                  <a:lnTo>
                    <a:pt x="1520" y="85310"/>
                  </a:lnTo>
                  <a:lnTo>
                    <a:pt x="2592" y="119550"/>
                  </a:lnTo>
                  <a:lnTo>
                    <a:pt x="3365" y="153938"/>
                  </a:lnTo>
                  <a:lnTo>
                    <a:pt x="3988" y="188549"/>
                  </a:lnTo>
                  <a:lnTo>
                    <a:pt x="212833" y="174726"/>
                  </a:lnTo>
                  <a:lnTo>
                    <a:pt x="369963" y="166999"/>
                  </a:lnTo>
                  <a:lnTo>
                    <a:pt x="423495" y="165140"/>
                  </a:lnTo>
                  <a:lnTo>
                    <a:pt x="477014" y="163859"/>
                  </a:lnTo>
                  <a:lnTo>
                    <a:pt x="530507" y="163204"/>
                  </a:lnTo>
                  <a:lnTo>
                    <a:pt x="2992090" y="163204"/>
                  </a:lnTo>
                  <a:lnTo>
                    <a:pt x="3021824" y="123651"/>
                  </a:lnTo>
                  <a:lnTo>
                    <a:pt x="3045924" y="79843"/>
                  </a:lnTo>
                  <a:lnTo>
                    <a:pt x="3060347" y="35173"/>
                  </a:lnTo>
                  <a:lnTo>
                    <a:pt x="3057409" y="0"/>
                  </a:lnTo>
                  <a:close/>
                </a:path>
              </a:pathLst>
            </a:custGeom>
            <a:solidFill>
              <a:srgbClr val="EFEFEF"/>
            </a:solidFill>
          </p:spPr>
          <p:txBody>
            <a:bodyPr wrap="square" lIns="0" tIns="0" rIns="0" bIns="0" rtlCol="0"/>
            <a:lstStyle/>
            <a:p>
              <a:endParaRPr/>
            </a:p>
          </p:txBody>
        </p:sp>
        <p:sp>
          <p:nvSpPr>
            <p:cNvPr id="12" name="object 12"/>
            <p:cNvSpPr/>
            <p:nvPr/>
          </p:nvSpPr>
          <p:spPr>
            <a:xfrm>
              <a:off x="258806" y="0"/>
              <a:ext cx="1520190" cy="533400"/>
            </a:xfrm>
            <a:custGeom>
              <a:avLst/>
              <a:gdLst/>
              <a:ahLst/>
              <a:cxnLst/>
              <a:rect l="l" t="t" r="r" b="b"/>
              <a:pathLst>
                <a:path w="1520189" h="533400">
                  <a:moveTo>
                    <a:pt x="1519707" y="0"/>
                  </a:moveTo>
                  <a:lnTo>
                    <a:pt x="24510" y="0"/>
                  </a:lnTo>
                  <a:lnTo>
                    <a:pt x="24736" y="3443"/>
                  </a:lnTo>
                  <a:lnTo>
                    <a:pt x="27690" y="51705"/>
                  </a:lnTo>
                  <a:lnTo>
                    <a:pt x="30228" y="100017"/>
                  </a:lnTo>
                  <a:lnTo>
                    <a:pt x="32141" y="148352"/>
                  </a:lnTo>
                  <a:lnTo>
                    <a:pt x="33222" y="196688"/>
                  </a:lnTo>
                  <a:lnTo>
                    <a:pt x="33263" y="244997"/>
                  </a:lnTo>
                  <a:lnTo>
                    <a:pt x="32054" y="293257"/>
                  </a:lnTo>
                  <a:lnTo>
                    <a:pt x="29389" y="341442"/>
                  </a:lnTo>
                  <a:lnTo>
                    <a:pt x="25060" y="389527"/>
                  </a:lnTo>
                  <a:lnTo>
                    <a:pt x="18857" y="437488"/>
                  </a:lnTo>
                  <a:lnTo>
                    <a:pt x="10573" y="485299"/>
                  </a:lnTo>
                  <a:lnTo>
                    <a:pt x="0" y="532936"/>
                  </a:lnTo>
                  <a:lnTo>
                    <a:pt x="70747" y="527630"/>
                  </a:lnTo>
                  <a:lnTo>
                    <a:pt x="128923" y="518921"/>
                  </a:lnTo>
                  <a:lnTo>
                    <a:pt x="176121" y="507344"/>
                  </a:lnTo>
                  <a:lnTo>
                    <a:pt x="213930" y="493433"/>
                  </a:lnTo>
                  <a:lnTo>
                    <a:pt x="267755" y="460747"/>
                  </a:lnTo>
                  <a:lnTo>
                    <a:pt x="303129" y="425141"/>
                  </a:lnTo>
                  <a:lnTo>
                    <a:pt x="317877" y="407580"/>
                  </a:lnTo>
                  <a:lnTo>
                    <a:pt x="332787" y="390892"/>
                  </a:lnTo>
                  <a:lnTo>
                    <a:pt x="369462" y="362275"/>
                  </a:lnTo>
                  <a:lnTo>
                    <a:pt x="425887" y="343567"/>
                  </a:lnTo>
                  <a:lnTo>
                    <a:pt x="470828" y="338284"/>
                  </a:lnTo>
                  <a:lnTo>
                    <a:pt x="485810" y="337971"/>
                  </a:lnTo>
                  <a:lnTo>
                    <a:pt x="1197568" y="337971"/>
                  </a:lnTo>
                  <a:lnTo>
                    <a:pt x="1210376" y="332926"/>
                  </a:lnTo>
                  <a:lnTo>
                    <a:pt x="1264415" y="307135"/>
                  </a:lnTo>
                  <a:lnTo>
                    <a:pt x="1314181" y="279223"/>
                  </a:lnTo>
                  <a:lnTo>
                    <a:pt x="1359103" y="250115"/>
                  </a:lnTo>
                  <a:lnTo>
                    <a:pt x="1398607" y="220738"/>
                  </a:lnTo>
                  <a:lnTo>
                    <a:pt x="1432121" y="192017"/>
                  </a:lnTo>
                  <a:lnTo>
                    <a:pt x="1459072" y="164879"/>
                  </a:lnTo>
                  <a:lnTo>
                    <a:pt x="1490995" y="119054"/>
                  </a:lnTo>
                  <a:lnTo>
                    <a:pt x="1507872" y="48234"/>
                  </a:lnTo>
                  <a:lnTo>
                    <a:pt x="1517171" y="6797"/>
                  </a:lnTo>
                  <a:lnTo>
                    <a:pt x="1519707" y="0"/>
                  </a:lnTo>
                  <a:close/>
                </a:path>
                <a:path w="1520189" h="533400">
                  <a:moveTo>
                    <a:pt x="1197568" y="337971"/>
                  </a:moveTo>
                  <a:lnTo>
                    <a:pt x="485810" y="337971"/>
                  </a:lnTo>
                  <a:lnTo>
                    <a:pt x="527900" y="340053"/>
                  </a:lnTo>
                  <a:lnTo>
                    <a:pt x="570259" y="345634"/>
                  </a:lnTo>
                  <a:lnTo>
                    <a:pt x="613275" y="353714"/>
                  </a:lnTo>
                  <a:lnTo>
                    <a:pt x="702829" y="373371"/>
                  </a:lnTo>
                  <a:lnTo>
                    <a:pt x="750144" y="382950"/>
                  </a:lnTo>
                  <a:lnTo>
                    <a:pt x="799669" y="391030"/>
                  </a:lnTo>
                  <a:lnTo>
                    <a:pt x="851790" y="396611"/>
                  </a:lnTo>
                  <a:lnTo>
                    <a:pt x="906898" y="398693"/>
                  </a:lnTo>
                  <a:lnTo>
                    <a:pt x="935987" y="398082"/>
                  </a:lnTo>
                  <a:lnTo>
                    <a:pt x="996567" y="392966"/>
                  </a:lnTo>
                  <a:lnTo>
                    <a:pt x="1091773" y="374439"/>
                  </a:lnTo>
                  <a:lnTo>
                    <a:pt x="1152638" y="355669"/>
                  </a:lnTo>
                  <a:lnTo>
                    <a:pt x="1197568" y="337971"/>
                  </a:lnTo>
                  <a:close/>
                </a:path>
              </a:pathLst>
            </a:custGeom>
            <a:solidFill>
              <a:srgbClr val="9CCEDF"/>
            </a:solidFill>
          </p:spPr>
          <p:txBody>
            <a:bodyPr wrap="square" lIns="0" tIns="0" rIns="0" bIns="0" rtlCol="0"/>
            <a:lstStyle/>
            <a:p>
              <a:endParaRPr/>
            </a:p>
          </p:txBody>
        </p:sp>
        <p:sp>
          <p:nvSpPr>
            <p:cNvPr id="13" name="object 13"/>
            <p:cNvSpPr/>
            <p:nvPr/>
          </p:nvSpPr>
          <p:spPr>
            <a:xfrm>
              <a:off x="1512" y="0"/>
              <a:ext cx="1164590" cy="626110"/>
            </a:xfrm>
            <a:custGeom>
              <a:avLst/>
              <a:gdLst/>
              <a:ahLst/>
              <a:cxnLst/>
              <a:rect l="l" t="t" r="r" b="b"/>
              <a:pathLst>
                <a:path w="1164590" h="626110">
                  <a:moveTo>
                    <a:pt x="1164052" y="0"/>
                  </a:moveTo>
                  <a:lnTo>
                    <a:pt x="0" y="0"/>
                  </a:lnTo>
                  <a:lnTo>
                    <a:pt x="0" y="615683"/>
                  </a:lnTo>
                  <a:lnTo>
                    <a:pt x="67115" y="625614"/>
                  </a:lnTo>
                  <a:lnTo>
                    <a:pt x="107452" y="622742"/>
                  </a:lnTo>
                  <a:lnTo>
                    <a:pt x="148914" y="613429"/>
                  </a:lnTo>
                  <a:lnTo>
                    <a:pt x="190827" y="596626"/>
                  </a:lnTo>
                  <a:lnTo>
                    <a:pt x="232517" y="571286"/>
                  </a:lnTo>
                  <a:lnTo>
                    <a:pt x="275844" y="535858"/>
                  </a:lnTo>
                  <a:lnTo>
                    <a:pt x="310601" y="499474"/>
                  </a:lnTo>
                  <a:lnTo>
                    <a:pt x="338372" y="462706"/>
                  </a:lnTo>
                  <a:lnTo>
                    <a:pt x="360742" y="426130"/>
                  </a:lnTo>
                  <a:lnTo>
                    <a:pt x="379294" y="390321"/>
                  </a:lnTo>
                  <a:lnTo>
                    <a:pt x="395613" y="355851"/>
                  </a:lnTo>
                  <a:lnTo>
                    <a:pt x="411283" y="323296"/>
                  </a:lnTo>
                  <a:lnTo>
                    <a:pt x="447012" y="266226"/>
                  </a:lnTo>
                  <a:lnTo>
                    <a:pt x="499154" y="223705"/>
                  </a:lnTo>
                  <a:lnTo>
                    <a:pt x="535341" y="209336"/>
                  </a:lnTo>
                  <a:lnTo>
                    <a:pt x="588977" y="198245"/>
                  </a:lnTo>
                  <a:lnTo>
                    <a:pt x="643209" y="194950"/>
                  </a:lnTo>
                  <a:lnTo>
                    <a:pt x="1032669" y="194950"/>
                  </a:lnTo>
                  <a:lnTo>
                    <a:pt x="1060406" y="177172"/>
                  </a:lnTo>
                  <a:lnTo>
                    <a:pt x="1091027" y="147270"/>
                  </a:lnTo>
                  <a:lnTo>
                    <a:pt x="1119072" y="107386"/>
                  </a:lnTo>
                  <a:lnTo>
                    <a:pt x="1144326" y="56304"/>
                  </a:lnTo>
                  <a:lnTo>
                    <a:pt x="1164052" y="0"/>
                  </a:lnTo>
                  <a:close/>
                </a:path>
                <a:path w="1164590" h="626110">
                  <a:moveTo>
                    <a:pt x="1032669" y="194950"/>
                  </a:moveTo>
                  <a:lnTo>
                    <a:pt x="643209" y="194950"/>
                  </a:lnTo>
                  <a:lnTo>
                    <a:pt x="700088" y="197692"/>
                  </a:lnTo>
                  <a:lnTo>
                    <a:pt x="756314" y="204230"/>
                  </a:lnTo>
                  <a:lnTo>
                    <a:pt x="811429" y="212034"/>
                  </a:lnTo>
                  <a:lnTo>
                    <a:pt x="864972" y="218573"/>
                  </a:lnTo>
                  <a:lnTo>
                    <a:pt x="916484" y="221315"/>
                  </a:lnTo>
                  <a:lnTo>
                    <a:pt x="955249" y="219165"/>
                  </a:lnTo>
                  <a:lnTo>
                    <a:pt x="992301" y="211902"/>
                  </a:lnTo>
                  <a:lnTo>
                    <a:pt x="1027426" y="198310"/>
                  </a:lnTo>
                  <a:lnTo>
                    <a:pt x="1032669" y="194950"/>
                  </a:lnTo>
                  <a:close/>
                </a:path>
              </a:pathLst>
            </a:custGeom>
            <a:solidFill>
              <a:srgbClr val="2C6797"/>
            </a:solidFill>
          </p:spPr>
          <p:txBody>
            <a:bodyPr wrap="square" lIns="0" tIns="0" rIns="0" bIns="0" rtlCol="0"/>
            <a:lstStyle/>
            <a:p>
              <a:endParaRPr/>
            </a:p>
          </p:txBody>
        </p:sp>
      </p:grpSp>
      <p:sp>
        <p:nvSpPr>
          <p:cNvPr id="14" name="object 14"/>
          <p:cNvSpPr/>
          <p:nvPr/>
        </p:nvSpPr>
        <p:spPr>
          <a:xfrm>
            <a:off x="258806" y="694371"/>
            <a:ext cx="63500" cy="63500"/>
          </a:xfrm>
          <a:custGeom>
            <a:avLst/>
            <a:gdLst/>
            <a:ahLst/>
            <a:cxnLst/>
            <a:rect l="l" t="t" r="r" b="b"/>
            <a:pathLst>
              <a:path w="63500" h="63500">
                <a:moveTo>
                  <a:pt x="31170" y="0"/>
                </a:moveTo>
                <a:lnTo>
                  <a:pt x="18881" y="2522"/>
                </a:lnTo>
                <a:lnTo>
                  <a:pt x="8990" y="9390"/>
                </a:lnTo>
                <a:lnTo>
                  <a:pt x="2397" y="19555"/>
                </a:lnTo>
                <a:lnTo>
                  <a:pt x="0" y="31970"/>
                </a:lnTo>
                <a:lnTo>
                  <a:pt x="2509" y="44251"/>
                </a:lnTo>
                <a:lnTo>
                  <a:pt x="9289" y="54138"/>
                </a:lnTo>
                <a:lnTo>
                  <a:pt x="19217" y="60729"/>
                </a:lnTo>
                <a:lnTo>
                  <a:pt x="31170" y="63127"/>
                </a:lnTo>
                <a:lnTo>
                  <a:pt x="39159" y="63127"/>
                </a:lnTo>
                <a:lnTo>
                  <a:pt x="47148" y="59938"/>
                </a:lnTo>
                <a:lnTo>
                  <a:pt x="53543" y="54342"/>
                </a:lnTo>
                <a:lnTo>
                  <a:pt x="59139" y="48746"/>
                </a:lnTo>
                <a:lnTo>
                  <a:pt x="63126" y="40757"/>
                </a:lnTo>
                <a:lnTo>
                  <a:pt x="63126" y="31970"/>
                </a:lnTo>
                <a:lnTo>
                  <a:pt x="60604" y="19669"/>
                </a:lnTo>
                <a:lnTo>
                  <a:pt x="53738" y="9694"/>
                </a:lnTo>
                <a:lnTo>
                  <a:pt x="43576" y="2864"/>
                </a:lnTo>
                <a:lnTo>
                  <a:pt x="31170" y="0"/>
                </a:lnTo>
                <a:close/>
              </a:path>
            </a:pathLst>
          </a:custGeom>
          <a:solidFill>
            <a:srgbClr val="2C6797"/>
          </a:solidFill>
        </p:spPr>
        <p:txBody>
          <a:bodyPr wrap="square" lIns="0" tIns="0" rIns="0" bIns="0" rtlCol="0"/>
          <a:lstStyle/>
          <a:p>
            <a:endParaRPr/>
          </a:p>
        </p:txBody>
      </p:sp>
      <p:sp>
        <p:nvSpPr>
          <p:cNvPr id="15" name="object 15"/>
          <p:cNvSpPr/>
          <p:nvPr/>
        </p:nvSpPr>
        <p:spPr>
          <a:xfrm>
            <a:off x="738246" y="413909"/>
            <a:ext cx="64135" cy="63500"/>
          </a:xfrm>
          <a:custGeom>
            <a:avLst/>
            <a:gdLst/>
            <a:ahLst/>
            <a:cxnLst/>
            <a:rect l="l" t="t" r="r" b="b"/>
            <a:pathLst>
              <a:path w="64134" h="63500">
                <a:moveTo>
                  <a:pt x="31955" y="0"/>
                </a:moveTo>
                <a:lnTo>
                  <a:pt x="19656" y="2521"/>
                </a:lnTo>
                <a:lnTo>
                  <a:pt x="9683" y="9388"/>
                </a:lnTo>
                <a:lnTo>
                  <a:pt x="2857" y="19549"/>
                </a:lnTo>
                <a:lnTo>
                  <a:pt x="0" y="31955"/>
                </a:lnTo>
                <a:lnTo>
                  <a:pt x="2520" y="44245"/>
                </a:lnTo>
                <a:lnTo>
                  <a:pt x="9383" y="54136"/>
                </a:lnTo>
                <a:lnTo>
                  <a:pt x="19544" y="60729"/>
                </a:lnTo>
                <a:lnTo>
                  <a:pt x="31955" y="63127"/>
                </a:lnTo>
                <a:lnTo>
                  <a:pt x="39947" y="63127"/>
                </a:lnTo>
                <a:lnTo>
                  <a:pt x="47935" y="59923"/>
                </a:lnTo>
                <a:lnTo>
                  <a:pt x="54327" y="54339"/>
                </a:lnTo>
                <a:lnTo>
                  <a:pt x="59911" y="48743"/>
                </a:lnTo>
                <a:lnTo>
                  <a:pt x="63913" y="40754"/>
                </a:lnTo>
                <a:lnTo>
                  <a:pt x="63114" y="31955"/>
                </a:lnTo>
                <a:lnTo>
                  <a:pt x="60605" y="19661"/>
                </a:lnTo>
                <a:lnTo>
                  <a:pt x="53826" y="9687"/>
                </a:lnTo>
                <a:lnTo>
                  <a:pt x="43901" y="2858"/>
                </a:lnTo>
                <a:lnTo>
                  <a:pt x="31955" y="0"/>
                </a:lnTo>
                <a:close/>
              </a:path>
            </a:pathLst>
          </a:custGeom>
          <a:solidFill>
            <a:srgbClr val="9CCEDF"/>
          </a:solidFill>
        </p:spPr>
        <p:txBody>
          <a:bodyPr wrap="square" lIns="0" tIns="0" rIns="0" bIns="0" rtlCol="0"/>
          <a:lstStyle/>
          <a:p>
            <a:endParaRPr/>
          </a:p>
        </p:txBody>
      </p:sp>
      <p:sp>
        <p:nvSpPr>
          <p:cNvPr id="16" name="object 16"/>
          <p:cNvSpPr/>
          <p:nvPr/>
        </p:nvSpPr>
        <p:spPr>
          <a:xfrm>
            <a:off x="1829754" y="192572"/>
            <a:ext cx="63500" cy="63500"/>
          </a:xfrm>
          <a:custGeom>
            <a:avLst/>
            <a:gdLst/>
            <a:ahLst/>
            <a:cxnLst/>
            <a:rect l="l" t="t" r="r" b="b"/>
            <a:pathLst>
              <a:path w="63500" h="63500">
                <a:moveTo>
                  <a:pt x="31156" y="0"/>
                </a:moveTo>
                <a:lnTo>
                  <a:pt x="18875" y="2509"/>
                </a:lnTo>
                <a:lnTo>
                  <a:pt x="8988" y="9288"/>
                </a:lnTo>
                <a:lnTo>
                  <a:pt x="2397" y="19210"/>
                </a:lnTo>
                <a:lnTo>
                  <a:pt x="0" y="31150"/>
                </a:lnTo>
                <a:lnTo>
                  <a:pt x="2509" y="43454"/>
                </a:lnTo>
                <a:lnTo>
                  <a:pt x="9287" y="53434"/>
                </a:lnTo>
                <a:lnTo>
                  <a:pt x="19210" y="60267"/>
                </a:lnTo>
                <a:lnTo>
                  <a:pt x="31156" y="63127"/>
                </a:lnTo>
                <a:lnTo>
                  <a:pt x="39145" y="63127"/>
                </a:lnTo>
                <a:lnTo>
                  <a:pt x="47134" y="59923"/>
                </a:lnTo>
                <a:lnTo>
                  <a:pt x="59125" y="47945"/>
                </a:lnTo>
                <a:lnTo>
                  <a:pt x="63114" y="39959"/>
                </a:lnTo>
                <a:lnTo>
                  <a:pt x="63114" y="31150"/>
                </a:lnTo>
                <a:lnTo>
                  <a:pt x="60592" y="18876"/>
                </a:lnTo>
                <a:lnTo>
                  <a:pt x="53726" y="8991"/>
                </a:lnTo>
                <a:lnTo>
                  <a:pt x="43564" y="2398"/>
                </a:lnTo>
                <a:lnTo>
                  <a:pt x="31156" y="0"/>
                </a:lnTo>
                <a:close/>
              </a:path>
            </a:pathLst>
          </a:custGeom>
          <a:solidFill>
            <a:srgbClr val="133754"/>
          </a:solidFill>
        </p:spPr>
        <p:txBody>
          <a:bodyPr wrap="square" lIns="0" tIns="0" rIns="0" bIns="0" rtlCol="0"/>
          <a:lstStyle/>
          <a:p>
            <a:endParaRPr/>
          </a:p>
        </p:txBody>
      </p:sp>
      <p:pic>
        <p:nvPicPr>
          <p:cNvPr id="17" name="object 17"/>
          <p:cNvPicPr/>
          <p:nvPr/>
        </p:nvPicPr>
        <p:blipFill>
          <a:blip r:embed="rId3" cstate="print"/>
          <a:stretch>
            <a:fillRect/>
          </a:stretch>
        </p:blipFill>
        <p:spPr>
          <a:xfrm>
            <a:off x="3355146" y="97475"/>
            <a:ext cx="104637" cy="104668"/>
          </a:xfrm>
          <a:prstGeom prst="rect">
            <a:avLst/>
          </a:prstGeom>
        </p:spPr>
      </p:pic>
      <p:sp>
        <p:nvSpPr>
          <p:cNvPr id="18" name="object 18"/>
          <p:cNvSpPr txBox="1">
            <a:spLocks noGrp="1"/>
          </p:cNvSpPr>
          <p:nvPr>
            <p:ph type="title"/>
          </p:nvPr>
        </p:nvSpPr>
        <p:spPr>
          <a:xfrm>
            <a:off x="3536950" y="901531"/>
            <a:ext cx="2971800" cy="1492588"/>
          </a:xfrm>
          <a:prstGeom prst="rect">
            <a:avLst/>
          </a:prstGeom>
        </p:spPr>
        <p:txBody>
          <a:bodyPr vert="horz" wrap="square" lIns="0" tIns="17145" rIns="0" bIns="0" rtlCol="0">
            <a:spAutoFit/>
          </a:bodyPr>
          <a:lstStyle/>
          <a:p>
            <a:pPr lvl="0" algn="l" fontAlgn="base">
              <a:lnSpc>
                <a:spcPct val="107000"/>
              </a:lnSpc>
              <a:buClr>
                <a:srgbClr val="000000"/>
              </a:buClr>
              <a:buSzPts val="1100"/>
            </a:pPr>
            <a:r>
              <a:rPr lang="en-IN" sz="900" b="0" kern="100" dirty="0">
                <a:solidFill>
                  <a:srgbClr val="2C6797"/>
                </a:solidFill>
                <a:uFill>
                  <a:solidFill>
                    <a:srgbClr val="000000"/>
                  </a:solidFill>
                </a:uFill>
                <a:latin typeface="Calibri" panose="020F0502020204030204" pitchFamily="34" charset="0"/>
                <a:ea typeface="Calibri" panose="020F0502020204030204" pitchFamily="34" charset="0"/>
              </a:rPr>
              <a:t>              Presented by:</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22AG5A0501-MENDE PUJA</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21AG1A0501-ADDEPALLI PAVANTEJA</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21AG1A0502-ADUNURI SURENDER</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21AG1A0503-AITHAGONI AKSHITHA</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21AG1A0522-GUNJI VAMSHI</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21AG1A0524-KAKKERA VENKAT SAI</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21AG1A0525-KALAGOTLA SUHAS</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21AG1A0520-GANAGANI SAI RITHVIK GOUD</a:t>
            </a:r>
            <a:b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br>
            <a:r>
              <a:rPr lang="en-IN" sz="900" b="0" u="none" strike="noStrike" kern="100" dirty="0">
                <a:solidFill>
                  <a:srgbClr val="2C6797"/>
                </a:solidFill>
                <a:effectLst/>
                <a:uFill>
                  <a:solidFill>
                    <a:srgbClr val="000000"/>
                  </a:solidFill>
                </a:uFill>
                <a:latin typeface="Calibri" panose="020F0502020204030204" pitchFamily="34" charset="0"/>
                <a:ea typeface="Calibri" panose="020F0502020204030204" pitchFamily="34" charset="0"/>
              </a:rPr>
              <a:t>   21AG1A0521-GUGULOTH LOHITHA</a:t>
            </a:r>
          </a:p>
        </p:txBody>
      </p:sp>
      <p:sp>
        <p:nvSpPr>
          <p:cNvPr id="24" name="AutoShape 2" descr="What are the risk factors of breast cancer">
            <a:extLst>
              <a:ext uri="{FF2B5EF4-FFF2-40B4-BE49-F238E27FC236}">
                <a16:creationId xmlns:a16="http://schemas.microsoft.com/office/drawing/2014/main" id="{9688955C-7AB3-E56B-A9B5-852A314C9623}"/>
              </a:ext>
            </a:extLst>
          </p:cNvPr>
          <p:cNvSpPr>
            <a:spLocks noChangeAspect="1" noChangeArrowheads="1"/>
          </p:cNvSpPr>
          <p:nvPr/>
        </p:nvSpPr>
        <p:spPr bwMode="auto">
          <a:xfrm>
            <a:off x="2774950" y="1495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5" name="Picture 24">
            <a:extLst>
              <a:ext uri="{FF2B5EF4-FFF2-40B4-BE49-F238E27FC236}">
                <a16:creationId xmlns:a16="http://schemas.microsoft.com/office/drawing/2014/main" id="{290A3ADA-4E28-32F1-6AC3-66AD9F922367}"/>
              </a:ext>
            </a:extLst>
          </p:cNvPr>
          <p:cNvPicPr>
            <a:picLocks noChangeAspect="1"/>
          </p:cNvPicPr>
          <p:nvPr/>
        </p:nvPicPr>
        <p:blipFill>
          <a:blip r:embed="rId4"/>
          <a:stretch>
            <a:fillRect/>
          </a:stretch>
        </p:blipFill>
        <p:spPr>
          <a:xfrm>
            <a:off x="563545" y="557350"/>
            <a:ext cx="2532418" cy="2152556"/>
          </a:xfrm>
          <a:prstGeom prst="rect">
            <a:avLst/>
          </a:prstGeom>
          <a:solidFill>
            <a:schemeClr val="bg1"/>
          </a:solidFill>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E5D3FE40-D6AF-B7CB-C088-DEF91339001C}"/>
                  </a:ext>
                </a:extLst>
              </p14:cNvPr>
              <p14:cNvContentPartPr/>
              <p14:nvPr/>
            </p14:nvContentPartPr>
            <p14:xfrm>
              <a:off x="591660" y="1495044"/>
              <a:ext cx="475560" cy="292320"/>
            </p14:xfrm>
          </p:contentPart>
        </mc:Choice>
        <mc:Fallback xmlns="">
          <p:pic>
            <p:nvPicPr>
              <p:cNvPr id="19" name="Ink 18">
                <a:extLst>
                  <a:ext uri="{FF2B5EF4-FFF2-40B4-BE49-F238E27FC236}">
                    <a16:creationId xmlns:a16="http://schemas.microsoft.com/office/drawing/2014/main" id="{E5D3FE40-D6AF-B7CB-C088-DEF91339001C}"/>
                  </a:ext>
                </a:extLst>
              </p:cNvPr>
              <p:cNvPicPr/>
              <p:nvPr/>
            </p:nvPicPr>
            <p:blipFill>
              <a:blip r:embed="rId6"/>
              <a:stretch>
                <a:fillRect/>
              </a:stretch>
            </p:blipFill>
            <p:spPr>
              <a:xfrm>
                <a:off x="573660" y="1477404"/>
                <a:ext cx="511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C2772E16-8FBB-E4F0-1D58-C9F30CF610F7}"/>
                  </a:ext>
                </a:extLst>
              </p14:cNvPr>
              <p14:cNvContentPartPr/>
              <p14:nvPr/>
            </p14:nvContentPartPr>
            <p14:xfrm>
              <a:off x="777060" y="1498644"/>
              <a:ext cx="485640" cy="704160"/>
            </p14:xfrm>
          </p:contentPart>
        </mc:Choice>
        <mc:Fallback xmlns="">
          <p:pic>
            <p:nvPicPr>
              <p:cNvPr id="20" name="Ink 19">
                <a:extLst>
                  <a:ext uri="{FF2B5EF4-FFF2-40B4-BE49-F238E27FC236}">
                    <a16:creationId xmlns:a16="http://schemas.microsoft.com/office/drawing/2014/main" id="{C2772E16-8FBB-E4F0-1D58-C9F30CF610F7}"/>
                  </a:ext>
                </a:extLst>
              </p:cNvPr>
              <p:cNvPicPr/>
              <p:nvPr/>
            </p:nvPicPr>
            <p:blipFill>
              <a:blip r:embed="rId8"/>
              <a:stretch>
                <a:fillRect/>
              </a:stretch>
            </p:blipFill>
            <p:spPr>
              <a:xfrm>
                <a:off x="759420" y="1481004"/>
                <a:ext cx="52128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B518AFC9-098A-D122-F8B1-AA8616773930}"/>
                  </a:ext>
                </a:extLst>
              </p14:cNvPr>
              <p14:cNvContentPartPr/>
              <p14:nvPr/>
            </p14:nvContentPartPr>
            <p14:xfrm>
              <a:off x="1133100" y="1575684"/>
              <a:ext cx="151920" cy="403560"/>
            </p14:xfrm>
          </p:contentPart>
        </mc:Choice>
        <mc:Fallback xmlns="">
          <p:pic>
            <p:nvPicPr>
              <p:cNvPr id="27" name="Ink 26">
                <a:extLst>
                  <a:ext uri="{FF2B5EF4-FFF2-40B4-BE49-F238E27FC236}">
                    <a16:creationId xmlns:a16="http://schemas.microsoft.com/office/drawing/2014/main" id="{B518AFC9-098A-D122-F8B1-AA8616773930}"/>
                  </a:ext>
                </a:extLst>
              </p:cNvPr>
              <p:cNvPicPr/>
              <p:nvPr/>
            </p:nvPicPr>
            <p:blipFill>
              <a:blip r:embed="rId10"/>
              <a:stretch>
                <a:fillRect/>
              </a:stretch>
            </p:blipFill>
            <p:spPr>
              <a:xfrm>
                <a:off x="1115100" y="1558044"/>
                <a:ext cx="187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E4E45F7C-66A4-B9DE-47D5-F02C3C08B23D}"/>
                  </a:ext>
                </a:extLst>
              </p14:cNvPr>
              <p14:cNvContentPartPr/>
              <p14:nvPr/>
            </p14:nvContentPartPr>
            <p14:xfrm>
              <a:off x="1189260" y="1711764"/>
              <a:ext cx="18000" cy="21240"/>
            </p14:xfrm>
          </p:contentPart>
        </mc:Choice>
        <mc:Fallback xmlns="">
          <p:pic>
            <p:nvPicPr>
              <p:cNvPr id="29" name="Ink 28">
                <a:extLst>
                  <a:ext uri="{FF2B5EF4-FFF2-40B4-BE49-F238E27FC236}">
                    <a16:creationId xmlns:a16="http://schemas.microsoft.com/office/drawing/2014/main" id="{E4E45F7C-66A4-B9DE-47D5-F02C3C08B23D}"/>
                  </a:ext>
                </a:extLst>
              </p:cNvPr>
              <p:cNvPicPr/>
              <p:nvPr/>
            </p:nvPicPr>
            <p:blipFill>
              <a:blip r:embed="rId12"/>
              <a:stretch>
                <a:fillRect/>
              </a:stretch>
            </p:blipFill>
            <p:spPr>
              <a:xfrm>
                <a:off x="1171620" y="1694124"/>
                <a:ext cx="536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340F3BB-1F43-2A99-7A01-5AA02447646A}"/>
                  </a:ext>
                </a:extLst>
              </p14:cNvPr>
              <p14:cNvContentPartPr/>
              <p14:nvPr/>
            </p14:nvContentPartPr>
            <p14:xfrm>
              <a:off x="675900" y="1682604"/>
              <a:ext cx="540720" cy="285120"/>
            </p14:xfrm>
          </p:contentPart>
        </mc:Choice>
        <mc:Fallback xmlns="">
          <p:pic>
            <p:nvPicPr>
              <p:cNvPr id="30" name="Ink 29">
                <a:extLst>
                  <a:ext uri="{FF2B5EF4-FFF2-40B4-BE49-F238E27FC236}">
                    <a16:creationId xmlns:a16="http://schemas.microsoft.com/office/drawing/2014/main" id="{5340F3BB-1F43-2A99-7A01-5AA02447646A}"/>
                  </a:ext>
                </a:extLst>
              </p:cNvPr>
              <p:cNvPicPr/>
              <p:nvPr/>
            </p:nvPicPr>
            <p:blipFill>
              <a:blip r:embed="rId14"/>
              <a:stretch>
                <a:fillRect/>
              </a:stretch>
            </p:blipFill>
            <p:spPr>
              <a:xfrm>
                <a:off x="658260" y="1664964"/>
                <a:ext cx="5763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2F055E6F-1869-B415-E942-353CDA386E99}"/>
                  </a:ext>
                </a:extLst>
              </p14:cNvPr>
              <p14:cNvContentPartPr/>
              <p14:nvPr/>
            </p14:nvContentPartPr>
            <p14:xfrm>
              <a:off x="887940" y="1740564"/>
              <a:ext cx="352440" cy="172800"/>
            </p14:xfrm>
          </p:contentPart>
        </mc:Choice>
        <mc:Fallback xmlns="">
          <p:pic>
            <p:nvPicPr>
              <p:cNvPr id="32" name="Ink 31">
                <a:extLst>
                  <a:ext uri="{FF2B5EF4-FFF2-40B4-BE49-F238E27FC236}">
                    <a16:creationId xmlns:a16="http://schemas.microsoft.com/office/drawing/2014/main" id="{2F055E6F-1869-B415-E942-353CDA386E99}"/>
                  </a:ext>
                </a:extLst>
              </p:cNvPr>
              <p:cNvPicPr/>
              <p:nvPr/>
            </p:nvPicPr>
            <p:blipFill>
              <a:blip r:embed="rId16"/>
              <a:stretch>
                <a:fillRect/>
              </a:stretch>
            </p:blipFill>
            <p:spPr>
              <a:xfrm>
                <a:off x="869940" y="1722564"/>
                <a:ext cx="3880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FB3ECCCF-000F-8D64-3F5A-0EC4FDEC09A3}"/>
                  </a:ext>
                </a:extLst>
              </p14:cNvPr>
              <p14:cNvContentPartPr/>
              <p14:nvPr/>
            </p14:nvContentPartPr>
            <p14:xfrm>
              <a:off x="886500" y="1604844"/>
              <a:ext cx="268920" cy="339840"/>
            </p14:xfrm>
          </p:contentPart>
        </mc:Choice>
        <mc:Fallback xmlns="">
          <p:pic>
            <p:nvPicPr>
              <p:cNvPr id="33" name="Ink 32">
                <a:extLst>
                  <a:ext uri="{FF2B5EF4-FFF2-40B4-BE49-F238E27FC236}">
                    <a16:creationId xmlns:a16="http://schemas.microsoft.com/office/drawing/2014/main" id="{FB3ECCCF-000F-8D64-3F5A-0EC4FDEC09A3}"/>
                  </a:ext>
                </a:extLst>
              </p:cNvPr>
              <p:cNvPicPr/>
              <p:nvPr/>
            </p:nvPicPr>
            <p:blipFill>
              <a:blip r:embed="rId18"/>
              <a:stretch>
                <a:fillRect/>
              </a:stretch>
            </p:blipFill>
            <p:spPr>
              <a:xfrm>
                <a:off x="868860" y="1586844"/>
                <a:ext cx="304560" cy="375480"/>
              </a:xfrm>
              <a:prstGeom prst="rect">
                <a:avLst/>
              </a:prstGeom>
            </p:spPr>
          </p:pic>
        </mc:Fallback>
      </mc:AlternateContent>
      <p:grpSp>
        <p:nvGrpSpPr>
          <p:cNvPr id="43" name="Group 42">
            <a:extLst>
              <a:ext uri="{FF2B5EF4-FFF2-40B4-BE49-F238E27FC236}">
                <a16:creationId xmlns:a16="http://schemas.microsoft.com/office/drawing/2014/main" id="{5A1A4B5E-BAF4-E377-6983-1F0223F8BA3A}"/>
              </a:ext>
            </a:extLst>
          </p:cNvPr>
          <p:cNvGrpSpPr/>
          <p:nvPr/>
        </p:nvGrpSpPr>
        <p:grpSpPr>
          <a:xfrm>
            <a:off x="855180" y="1750284"/>
            <a:ext cx="324360" cy="539280"/>
            <a:chOff x="855180" y="1750284"/>
            <a:chExt cx="324360" cy="53928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4DE3B5E-FD47-13A8-DF37-6067869454B0}"/>
                    </a:ext>
                  </a:extLst>
                </p14:cNvPr>
                <p14:cNvContentPartPr/>
                <p14:nvPr/>
              </p14:nvContentPartPr>
              <p14:xfrm>
                <a:off x="941220" y="1863324"/>
                <a:ext cx="154080" cy="426240"/>
              </p14:xfrm>
            </p:contentPart>
          </mc:Choice>
          <mc:Fallback xmlns="">
            <p:pic>
              <p:nvPicPr>
                <p:cNvPr id="21" name="Ink 20">
                  <a:extLst>
                    <a:ext uri="{FF2B5EF4-FFF2-40B4-BE49-F238E27FC236}">
                      <a16:creationId xmlns:a16="http://schemas.microsoft.com/office/drawing/2014/main" id="{84DE3B5E-FD47-13A8-DF37-6067869454B0}"/>
                    </a:ext>
                  </a:extLst>
                </p:cNvPr>
                <p:cNvPicPr/>
                <p:nvPr/>
              </p:nvPicPr>
              <p:blipFill>
                <a:blip r:embed="rId20"/>
                <a:stretch>
                  <a:fillRect/>
                </a:stretch>
              </p:blipFill>
              <p:spPr>
                <a:xfrm>
                  <a:off x="923220" y="1845324"/>
                  <a:ext cx="1897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4EB2CCD7-956D-BBF0-C528-DA2AB6045EB8}"/>
                    </a:ext>
                  </a:extLst>
                </p14:cNvPr>
                <p14:cNvContentPartPr/>
                <p14:nvPr/>
              </p14:nvContentPartPr>
              <p14:xfrm>
                <a:off x="943740" y="1931004"/>
                <a:ext cx="84960" cy="17280"/>
              </p14:xfrm>
            </p:contentPart>
          </mc:Choice>
          <mc:Fallback xmlns="">
            <p:pic>
              <p:nvPicPr>
                <p:cNvPr id="22" name="Ink 21">
                  <a:extLst>
                    <a:ext uri="{FF2B5EF4-FFF2-40B4-BE49-F238E27FC236}">
                      <a16:creationId xmlns:a16="http://schemas.microsoft.com/office/drawing/2014/main" id="{4EB2CCD7-956D-BBF0-C528-DA2AB6045EB8}"/>
                    </a:ext>
                  </a:extLst>
                </p:cNvPr>
                <p:cNvPicPr/>
                <p:nvPr/>
              </p:nvPicPr>
              <p:blipFill>
                <a:blip r:embed="rId22"/>
                <a:stretch>
                  <a:fillRect/>
                </a:stretch>
              </p:blipFill>
              <p:spPr>
                <a:xfrm>
                  <a:off x="926100" y="1913364"/>
                  <a:ext cx="120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A4B7178F-16D8-89A6-82B4-8814CA5A76C0}"/>
                    </a:ext>
                  </a:extLst>
                </p14:cNvPr>
                <p14:cNvContentPartPr/>
                <p14:nvPr/>
              </p14:nvContentPartPr>
              <p14:xfrm>
                <a:off x="913140" y="1755684"/>
                <a:ext cx="266400" cy="198720"/>
              </p14:xfrm>
            </p:contentPart>
          </mc:Choice>
          <mc:Fallback xmlns="">
            <p:pic>
              <p:nvPicPr>
                <p:cNvPr id="36" name="Ink 35">
                  <a:extLst>
                    <a:ext uri="{FF2B5EF4-FFF2-40B4-BE49-F238E27FC236}">
                      <a16:creationId xmlns:a16="http://schemas.microsoft.com/office/drawing/2014/main" id="{A4B7178F-16D8-89A6-82B4-8814CA5A76C0}"/>
                    </a:ext>
                  </a:extLst>
                </p:cNvPr>
                <p:cNvPicPr/>
                <p:nvPr/>
              </p:nvPicPr>
              <p:blipFill>
                <a:blip r:embed="rId24"/>
                <a:stretch>
                  <a:fillRect/>
                </a:stretch>
              </p:blipFill>
              <p:spPr>
                <a:xfrm>
                  <a:off x="895500" y="1738044"/>
                  <a:ext cx="302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F26AC5A2-EA8E-F0B5-1126-F2B114A28020}"/>
                    </a:ext>
                  </a:extLst>
                </p14:cNvPr>
                <p14:cNvContentPartPr/>
                <p14:nvPr/>
              </p14:nvContentPartPr>
              <p14:xfrm>
                <a:off x="855180" y="1750284"/>
                <a:ext cx="265320" cy="92520"/>
              </p14:xfrm>
            </p:contentPart>
          </mc:Choice>
          <mc:Fallback xmlns="">
            <p:pic>
              <p:nvPicPr>
                <p:cNvPr id="38" name="Ink 37">
                  <a:extLst>
                    <a:ext uri="{FF2B5EF4-FFF2-40B4-BE49-F238E27FC236}">
                      <a16:creationId xmlns:a16="http://schemas.microsoft.com/office/drawing/2014/main" id="{F26AC5A2-EA8E-F0B5-1126-F2B114A28020}"/>
                    </a:ext>
                  </a:extLst>
                </p:cNvPr>
                <p:cNvPicPr/>
                <p:nvPr/>
              </p:nvPicPr>
              <p:blipFill>
                <a:blip r:embed="rId26"/>
                <a:stretch>
                  <a:fillRect/>
                </a:stretch>
              </p:blipFill>
              <p:spPr>
                <a:xfrm>
                  <a:off x="837540" y="1732644"/>
                  <a:ext cx="300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775CEFF3-0AEE-6E6F-7370-E8155B7B017F}"/>
                    </a:ext>
                  </a:extLst>
                </p14:cNvPr>
                <p14:cNvContentPartPr/>
                <p14:nvPr/>
              </p14:nvContentPartPr>
              <p14:xfrm>
                <a:off x="975780" y="1889604"/>
                <a:ext cx="65160" cy="41040"/>
              </p14:xfrm>
            </p:contentPart>
          </mc:Choice>
          <mc:Fallback xmlns="">
            <p:pic>
              <p:nvPicPr>
                <p:cNvPr id="42" name="Ink 41">
                  <a:extLst>
                    <a:ext uri="{FF2B5EF4-FFF2-40B4-BE49-F238E27FC236}">
                      <a16:creationId xmlns:a16="http://schemas.microsoft.com/office/drawing/2014/main" id="{775CEFF3-0AEE-6E6F-7370-E8155B7B017F}"/>
                    </a:ext>
                  </a:extLst>
                </p:cNvPr>
                <p:cNvPicPr/>
                <p:nvPr/>
              </p:nvPicPr>
              <p:blipFill>
                <a:blip r:embed="rId28"/>
                <a:stretch>
                  <a:fillRect/>
                </a:stretch>
              </p:blipFill>
              <p:spPr>
                <a:xfrm>
                  <a:off x="957780" y="1871604"/>
                  <a:ext cx="10080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DD872354-A560-9C30-7BB0-5B9FEDB689D9}"/>
                  </a:ext>
                </a:extLst>
              </p14:cNvPr>
              <p14:cNvContentPartPr/>
              <p14:nvPr/>
            </p14:nvContentPartPr>
            <p14:xfrm>
              <a:off x="2390940" y="1641204"/>
              <a:ext cx="32760" cy="213840"/>
            </p14:xfrm>
          </p:contentPart>
        </mc:Choice>
        <mc:Fallback xmlns="">
          <p:pic>
            <p:nvPicPr>
              <p:cNvPr id="45" name="Ink 44">
                <a:extLst>
                  <a:ext uri="{FF2B5EF4-FFF2-40B4-BE49-F238E27FC236}">
                    <a16:creationId xmlns:a16="http://schemas.microsoft.com/office/drawing/2014/main" id="{DD872354-A560-9C30-7BB0-5B9FEDB689D9}"/>
                  </a:ext>
                </a:extLst>
              </p:cNvPr>
              <p:cNvPicPr/>
              <p:nvPr/>
            </p:nvPicPr>
            <p:blipFill>
              <a:blip r:embed="rId30"/>
              <a:stretch>
                <a:fillRect/>
              </a:stretch>
            </p:blipFill>
            <p:spPr>
              <a:xfrm>
                <a:off x="2373300" y="1623564"/>
                <a:ext cx="68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CA66E4E3-9EB8-ED92-AAA6-50993E090F64}"/>
                  </a:ext>
                </a:extLst>
              </p14:cNvPr>
              <p14:cNvContentPartPr/>
              <p14:nvPr/>
            </p14:nvContentPartPr>
            <p14:xfrm>
              <a:off x="2399940" y="1686924"/>
              <a:ext cx="34560" cy="91800"/>
            </p14:xfrm>
          </p:contentPart>
        </mc:Choice>
        <mc:Fallback xmlns="">
          <p:pic>
            <p:nvPicPr>
              <p:cNvPr id="46" name="Ink 45">
                <a:extLst>
                  <a:ext uri="{FF2B5EF4-FFF2-40B4-BE49-F238E27FC236}">
                    <a16:creationId xmlns:a16="http://schemas.microsoft.com/office/drawing/2014/main" id="{CA66E4E3-9EB8-ED92-AAA6-50993E090F64}"/>
                  </a:ext>
                </a:extLst>
              </p:cNvPr>
              <p:cNvPicPr/>
              <p:nvPr/>
            </p:nvPicPr>
            <p:blipFill>
              <a:blip r:embed="rId32"/>
              <a:stretch>
                <a:fillRect/>
              </a:stretch>
            </p:blipFill>
            <p:spPr>
              <a:xfrm>
                <a:off x="2382300" y="1668924"/>
                <a:ext cx="702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3852707D-B3AE-C035-7826-F98A90CA60AF}"/>
                  </a:ext>
                </a:extLst>
              </p14:cNvPr>
              <p14:cNvContentPartPr/>
              <p14:nvPr/>
            </p14:nvContentPartPr>
            <p14:xfrm>
              <a:off x="2404260" y="1677924"/>
              <a:ext cx="514080" cy="321840"/>
            </p14:xfrm>
          </p:contentPart>
        </mc:Choice>
        <mc:Fallback xmlns="">
          <p:pic>
            <p:nvPicPr>
              <p:cNvPr id="47" name="Ink 46">
                <a:extLst>
                  <a:ext uri="{FF2B5EF4-FFF2-40B4-BE49-F238E27FC236}">
                    <a16:creationId xmlns:a16="http://schemas.microsoft.com/office/drawing/2014/main" id="{3852707D-B3AE-C035-7826-F98A90CA60AF}"/>
                  </a:ext>
                </a:extLst>
              </p:cNvPr>
              <p:cNvPicPr/>
              <p:nvPr/>
            </p:nvPicPr>
            <p:blipFill>
              <a:blip r:embed="rId34"/>
              <a:stretch>
                <a:fillRect/>
              </a:stretch>
            </p:blipFill>
            <p:spPr>
              <a:xfrm>
                <a:off x="2386620" y="1659924"/>
                <a:ext cx="5497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CA919AC8-2E84-AFFE-58DE-C9443945625E}"/>
                  </a:ext>
                </a:extLst>
              </p14:cNvPr>
              <p14:cNvContentPartPr/>
              <p14:nvPr/>
            </p14:nvContentPartPr>
            <p14:xfrm>
              <a:off x="2482380" y="1499004"/>
              <a:ext cx="403200" cy="335160"/>
            </p14:xfrm>
          </p:contentPart>
        </mc:Choice>
        <mc:Fallback xmlns="">
          <p:pic>
            <p:nvPicPr>
              <p:cNvPr id="48" name="Ink 47">
                <a:extLst>
                  <a:ext uri="{FF2B5EF4-FFF2-40B4-BE49-F238E27FC236}">
                    <a16:creationId xmlns:a16="http://schemas.microsoft.com/office/drawing/2014/main" id="{CA919AC8-2E84-AFFE-58DE-C9443945625E}"/>
                  </a:ext>
                </a:extLst>
              </p:cNvPr>
              <p:cNvPicPr/>
              <p:nvPr/>
            </p:nvPicPr>
            <p:blipFill>
              <a:blip r:embed="rId36"/>
              <a:stretch>
                <a:fillRect/>
              </a:stretch>
            </p:blipFill>
            <p:spPr>
              <a:xfrm>
                <a:off x="2464380" y="1481364"/>
                <a:ext cx="4388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6D9AAC0B-FEC0-F410-D500-9B9A21C5742C}"/>
                  </a:ext>
                </a:extLst>
              </p14:cNvPr>
              <p14:cNvContentPartPr/>
              <p14:nvPr/>
            </p14:nvContentPartPr>
            <p14:xfrm>
              <a:off x="2368980" y="1522044"/>
              <a:ext cx="309240" cy="110160"/>
            </p14:xfrm>
          </p:contentPart>
        </mc:Choice>
        <mc:Fallback xmlns="">
          <p:pic>
            <p:nvPicPr>
              <p:cNvPr id="49" name="Ink 48">
                <a:extLst>
                  <a:ext uri="{FF2B5EF4-FFF2-40B4-BE49-F238E27FC236}">
                    <a16:creationId xmlns:a16="http://schemas.microsoft.com/office/drawing/2014/main" id="{6D9AAC0B-FEC0-F410-D500-9B9A21C5742C}"/>
                  </a:ext>
                </a:extLst>
              </p:cNvPr>
              <p:cNvPicPr/>
              <p:nvPr/>
            </p:nvPicPr>
            <p:blipFill>
              <a:blip r:embed="rId38"/>
              <a:stretch>
                <a:fillRect/>
              </a:stretch>
            </p:blipFill>
            <p:spPr>
              <a:xfrm>
                <a:off x="2350980" y="1504404"/>
                <a:ext cx="34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33CBCEED-3434-7563-85A7-49C27642B3FE}"/>
                  </a:ext>
                </a:extLst>
              </p14:cNvPr>
              <p14:cNvContentPartPr/>
              <p14:nvPr/>
            </p14:nvContentPartPr>
            <p14:xfrm>
              <a:off x="2349540" y="1545084"/>
              <a:ext cx="204840" cy="23400"/>
            </p14:xfrm>
          </p:contentPart>
        </mc:Choice>
        <mc:Fallback xmlns="">
          <p:pic>
            <p:nvPicPr>
              <p:cNvPr id="51" name="Ink 50">
                <a:extLst>
                  <a:ext uri="{FF2B5EF4-FFF2-40B4-BE49-F238E27FC236}">
                    <a16:creationId xmlns:a16="http://schemas.microsoft.com/office/drawing/2014/main" id="{33CBCEED-3434-7563-85A7-49C27642B3FE}"/>
                  </a:ext>
                </a:extLst>
              </p:cNvPr>
              <p:cNvPicPr/>
              <p:nvPr/>
            </p:nvPicPr>
            <p:blipFill>
              <a:blip r:embed="rId40"/>
              <a:stretch>
                <a:fillRect/>
              </a:stretch>
            </p:blipFill>
            <p:spPr>
              <a:xfrm>
                <a:off x="2331540" y="1527084"/>
                <a:ext cx="2404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3B5EE6FC-7BFA-1842-C94B-0DC8338CA8A9}"/>
                  </a:ext>
                </a:extLst>
              </p14:cNvPr>
              <p14:cNvContentPartPr/>
              <p14:nvPr/>
            </p14:nvContentPartPr>
            <p14:xfrm>
              <a:off x="2664900" y="1632564"/>
              <a:ext cx="214200" cy="406800"/>
            </p14:xfrm>
          </p:contentPart>
        </mc:Choice>
        <mc:Fallback xmlns="">
          <p:pic>
            <p:nvPicPr>
              <p:cNvPr id="52" name="Ink 51">
                <a:extLst>
                  <a:ext uri="{FF2B5EF4-FFF2-40B4-BE49-F238E27FC236}">
                    <a16:creationId xmlns:a16="http://schemas.microsoft.com/office/drawing/2014/main" id="{3B5EE6FC-7BFA-1842-C94B-0DC8338CA8A9}"/>
                  </a:ext>
                </a:extLst>
              </p:cNvPr>
              <p:cNvPicPr/>
              <p:nvPr/>
            </p:nvPicPr>
            <p:blipFill>
              <a:blip r:embed="rId42"/>
              <a:stretch>
                <a:fillRect/>
              </a:stretch>
            </p:blipFill>
            <p:spPr>
              <a:xfrm>
                <a:off x="2647260" y="1614564"/>
                <a:ext cx="2498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6B4E1D75-97EC-60B9-5257-E137B8DAED60}"/>
                  </a:ext>
                </a:extLst>
              </p14:cNvPr>
              <p14:cNvContentPartPr/>
              <p14:nvPr/>
            </p14:nvContentPartPr>
            <p14:xfrm>
              <a:off x="2541780" y="1559124"/>
              <a:ext cx="231840" cy="439200"/>
            </p14:xfrm>
          </p:contentPart>
        </mc:Choice>
        <mc:Fallback xmlns="">
          <p:pic>
            <p:nvPicPr>
              <p:cNvPr id="53" name="Ink 52">
                <a:extLst>
                  <a:ext uri="{FF2B5EF4-FFF2-40B4-BE49-F238E27FC236}">
                    <a16:creationId xmlns:a16="http://schemas.microsoft.com/office/drawing/2014/main" id="{6B4E1D75-97EC-60B9-5257-E137B8DAED60}"/>
                  </a:ext>
                </a:extLst>
              </p:cNvPr>
              <p:cNvPicPr/>
              <p:nvPr/>
            </p:nvPicPr>
            <p:blipFill>
              <a:blip r:embed="rId44"/>
              <a:stretch>
                <a:fillRect/>
              </a:stretch>
            </p:blipFill>
            <p:spPr>
              <a:xfrm>
                <a:off x="2523780" y="1541124"/>
                <a:ext cx="2674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Ink 53">
                <a:extLst>
                  <a:ext uri="{FF2B5EF4-FFF2-40B4-BE49-F238E27FC236}">
                    <a16:creationId xmlns:a16="http://schemas.microsoft.com/office/drawing/2014/main" id="{5FBDCD8F-E323-797C-C804-A3D06860DDFA}"/>
                  </a:ext>
                </a:extLst>
              </p14:cNvPr>
              <p14:cNvContentPartPr/>
              <p14:nvPr/>
            </p14:nvContentPartPr>
            <p14:xfrm>
              <a:off x="2530620" y="1557684"/>
              <a:ext cx="225360" cy="434160"/>
            </p14:xfrm>
          </p:contentPart>
        </mc:Choice>
        <mc:Fallback xmlns="">
          <p:pic>
            <p:nvPicPr>
              <p:cNvPr id="54" name="Ink 53">
                <a:extLst>
                  <a:ext uri="{FF2B5EF4-FFF2-40B4-BE49-F238E27FC236}">
                    <a16:creationId xmlns:a16="http://schemas.microsoft.com/office/drawing/2014/main" id="{5FBDCD8F-E323-797C-C804-A3D06860DDFA}"/>
                  </a:ext>
                </a:extLst>
              </p:cNvPr>
              <p:cNvPicPr/>
              <p:nvPr/>
            </p:nvPicPr>
            <p:blipFill>
              <a:blip r:embed="rId46"/>
              <a:stretch>
                <a:fillRect/>
              </a:stretch>
            </p:blipFill>
            <p:spPr>
              <a:xfrm>
                <a:off x="2512980" y="1540044"/>
                <a:ext cx="261000" cy="469800"/>
              </a:xfrm>
              <a:prstGeom prst="rect">
                <a:avLst/>
              </a:prstGeom>
            </p:spPr>
          </p:pic>
        </mc:Fallback>
      </mc:AlternateContent>
      <p:grpSp>
        <p:nvGrpSpPr>
          <p:cNvPr id="58" name="Group 57">
            <a:extLst>
              <a:ext uri="{FF2B5EF4-FFF2-40B4-BE49-F238E27FC236}">
                <a16:creationId xmlns:a16="http://schemas.microsoft.com/office/drawing/2014/main" id="{6839FEE5-CEF0-EB59-D133-9732ECA0B3CC}"/>
              </a:ext>
            </a:extLst>
          </p:cNvPr>
          <p:cNvGrpSpPr/>
          <p:nvPr/>
        </p:nvGrpSpPr>
        <p:grpSpPr>
          <a:xfrm>
            <a:off x="2422980" y="1612764"/>
            <a:ext cx="320400" cy="408600"/>
            <a:chOff x="2422980" y="1612764"/>
            <a:chExt cx="320400" cy="408600"/>
          </a:xfrm>
        </p:grpSpPr>
        <mc:AlternateContent xmlns:mc="http://schemas.openxmlformats.org/markup-compatibility/2006" xmlns:p14="http://schemas.microsoft.com/office/powerpoint/2010/main">
          <mc:Choice Requires="p14">
            <p:contentPart p14:bwMode="auto" r:id="rId47">
              <p14:nvContentPartPr>
                <p14:cNvPr id="55" name="Ink 54">
                  <a:extLst>
                    <a:ext uri="{FF2B5EF4-FFF2-40B4-BE49-F238E27FC236}">
                      <a16:creationId xmlns:a16="http://schemas.microsoft.com/office/drawing/2014/main" id="{DFFDD28E-F3D0-92B5-B993-89CE5D2A5A0E}"/>
                    </a:ext>
                  </a:extLst>
                </p14:cNvPr>
                <p14:cNvContentPartPr/>
                <p14:nvPr/>
              </p14:nvContentPartPr>
              <p14:xfrm>
                <a:off x="2449620" y="1612764"/>
                <a:ext cx="159480" cy="408600"/>
              </p14:xfrm>
            </p:contentPart>
          </mc:Choice>
          <mc:Fallback xmlns="">
            <p:pic>
              <p:nvPicPr>
                <p:cNvPr id="55" name="Ink 54">
                  <a:extLst>
                    <a:ext uri="{FF2B5EF4-FFF2-40B4-BE49-F238E27FC236}">
                      <a16:creationId xmlns:a16="http://schemas.microsoft.com/office/drawing/2014/main" id="{DFFDD28E-F3D0-92B5-B993-89CE5D2A5A0E}"/>
                    </a:ext>
                  </a:extLst>
                </p:cNvPr>
                <p:cNvPicPr/>
                <p:nvPr/>
              </p:nvPicPr>
              <p:blipFill>
                <a:blip r:embed="rId48"/>
                <a:stretch>
                  <a:fillRect/>
                </a:stretch>
              </p:blipFill>
              <p:spPr>
                <a:xfrm>
                  <a:off x="2431620" y="1594764"/>
                  <a:ext cx="1951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 name="Ink 55">
                  <a:extLst>
                    <a:ext uri="{FF2B5EF4-FFF2-40B4-BE49-F238E27FC236}">
                      <a16:creationId xmlns:a16="http://schemas.microsoft.com/office/drawing/2014/main" id="{06D80FEB-12D1-8844-8AEC-F40A3B93E2D9}"/>
                    </a:ext>
                  </a:extLst>
                </p14:cNvPr>
                <p14:cNvContentPartPr/>
                <p14:nvPr/>
              </p14:nvContentPartPr>
              <p14:xfrm>
                <a:off x="2422980" y="1915524"/>
                <a:ext cx="274680" cy="28080"/>
              </p14:xfrm>
            </p:contentPart>
          </mc:Choice>
          <mc:Fallback xmlns="">
            <p:pic>
              <p:nvPicPr>
                <p:cNvPr id="56" name="Ink 55">
                  <a:extLst>
                    <a:ext uri="{FF2B5EF4-FFF2-40B4-BE49-F238E27FC236}">
                      <a16:creationId xmlns:a16="http://schemas.microsoft.com/office/drawing/2014/main" id="{06D80FEB-12D1-8844-8AEC-F40A3B93E2D9}"/>
                    </a:ext>
                  </a:extLst>
                </p:cNvPr>
                <p:cNvPicPr/>
                <p:nvPr/>
              </p:nvPicPr>
              <p:blipFill>
                <a:blip r:embed="rId50"/>
                <a:stretch>
                  <a:fillRect/>
                </a:stretch>
              </p:blipFill>
              <p:spPr>
                <a:xfrm>
                  <a:off x="2404980" y="1897884"/>
                  <a:ext cx="3103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38743EC1-5AF4-47F8-53AA-4DD0DA12DF34}"/>
                    </a:ext>
                  </a:extLst>
                </p14:cNvPr>
                <p14:cNvContentPartPr/>
                <p14:nvPr/>
              </p14:nvContentPartPr>
              <p14:xfrm>
                <a:off x="2740500" y="1835604"/>
                <a:ext cx="2880" cy="7200"/>
              </p14:xfrm>
            </p:contentPart>
          </mc:Choice>
          <mc:Fallback xmlns="">
            <p:pic>
              <p:nvPicPr>
                <p:cNvPr id="57" name="Ink 56">
                  <a:extLst>
                    <a:ext uri="{FF2B5EF4-FFF2-40B4-BE49-F238E27FC236}">
                      <a16:creationId xmlns:a16="http://schemas.microsoft.com/office/drawing/2014/main" id="{38743EC1-5AF4-47F8-53AA-4DD0DA12DF34}"/>
                    </a:ext>
                  </a:extLst>
                </p:cNvPr>
                <p:cNvPicPr/>
                <p:nvPr/>
              </p:nvPicPr>
              <p:blipFill>
                <a:blip r:embed="rId52"/>
                <a:stretch>
                  <a:fillRect/>
                </a:stretch>
              </p:blipFill>
              <p:spPr>
                <a:xfrm>
                  <a:off x="2722500" y="1817604"/>
                  <a:ext cx="3852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59" name="Ink 58">
                <a:extLst>
                  <a:ext uri="{FF2B5EF4-FFF2-40B4-BE49-F238E27FC236}">
                    <a16:creationId xmlns:a16="http://schemas.microsoft.com/office/drawing/2014/main" id="{097B4047-DA44-ABBB-9E31-EEBF53463370}"/>
                  </a:ext>
                </a:extLst>
              </p14:cNvPr>
              <p14:cNvContentPartPr/>
              <p14:nvPr/>
            </p14:nvContentPartPr>
            <p14:xfrm>
              <a:off x="932580" y="1513296"/>
              <a:ext cx="360" cy="360"/>
            </p14:xfrm>
          </p:contentPart>
        </mc:Choice>
        <mc:Fallback xmlns="">
          <p:pic>
            <p:nvPicPr>
              <p:cNvPr id="59" name="Ink 58">
                <a:extLst>
                  <a:ext uri="{FF2B5EF4-FFF2-40B4-BE49-F238E27FC236}">
                    <a16:creationId xmlns:a16="http://schemas.microsoft.com/office/drawing/2014/main" id="{097B4047-DA44-ABBB-9E31-EEBF53463370}"/>
                  </a:ext>
                </a:extLst>
              </p:cNvPr>
              <p:cNvPicPr/>
              <p:nvPr/>
            </p:nvPicPr>
            <p:blipFill>
              <a:blip r:embed="rId54"/>
              <a:stretch>
                <a:fillRect/>
              </a:stretch>
            </p:blipFill>
            <p:spPr>
              <a:xfrm>
                <a:off x="914580" y="149529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Ink 59">
                <a:extLst>
                  <a:ext uri="{FF2B5EF4-FFF2-40B4-BE49-F238E27FC236}">
                    <a16:creationId xmlns:a16="http://schemas.microsoft.com/office/drawing/2014/main" id="{ECE73261-15D1-89A1-2A78-894AE9EA7297}"/>
                  </a:ext>
                </a:extLst>
              </p14:cNvPr>
              <p14:cNvContentPartPr/>
              <p14:nvPr/>
            </p14:nvContentPartPr>
            <p14:xfrm>
              <a:off x="1220580" y="1398816"/>
              <a:ext cx="360" cy="360"/>
            </p14:xfrm>
          </p:contentPart>
        </mc:Choice>
        <mc:Fallback xmlns="">
          <p:pic>
            <p:nvPicPr>
              <p:cNvPr id="60" name="Ink 59">
                <a:extLst>
                  <a:ext uri="{FF2B5EF4-FFF2-40B4-BE49-F238E27FC236}">
                    <a16:creationId xmlns:a16="http://schemas.microsoft.com/office/drawing/2014/main" id="{ECE73261-15D1-89A1-2A78-894AE9EA7297}"/>
                  </a:ext>
                </a:extLst>
              </p:cNvPr>
              <p:cNvPicPr/>
              <p:nvPr/>
            </p:nvPicPr>
            <p:blipFill>
              <a:blip r:embed="rId54"/>
              <a:stretch>
                <a:fillRect/>
              </a:stretch>
            </p:blipFill>
            <p:spPr>
              <a:xfrm>
                <a:off x="1202580" y="1381176"/>
                <a:ext cx="36000" cy="36000"/>
              </a:xfrm>
              <a:prstGeom prst="rect">
                <a:avLst/>
              </a:prstGeom>
            </p:spPr>
          </p:pic>
        </mc:Fallback>
      </mc:AlternateContent>
    </p:spTree>
    <p:extLst>
      <p:ext uri="{BB962C8B-B14F-4D97-AF65-F5344CB8AC3E}">
        <p14:creationId xmlns:p14="http://schemas.microsoft.com/office/powerpoint/2010/main" val="370621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object 5"/>
          <p:cNvGrpSpPr/>
          <p:nvPr/>
        </p:nvGrpSpPr>
        <p:grpSpPr>
          <a:xfrm>
            <a:off x="4057455" y="0"/>
            <a:ext cx="1789430" cy="1075055"/>
            <a:chOff x="4057455" y="0"/>
            <a:chExt cx="1789430" cy="1075055"/>
          </a:xfrm>
        </p:grpSpPr>
        <p:sp>
          <p:nvSpPr>
            <p:cNvPr id="6" name="object 6"/>
            <p:cNvSpPr/>
            <p:nvPr/>
          </p:nvSpPr>
          <p:spPr>
            <a:xfrm>
              <a:off x="4057455" y="0"/>
              <a:ext cx="1789430" cy="974725"/>
            </a:xfrm>
            <a:custGeom>
              <a:avLst/>
              <a:gdLst/>
              <a:ahLst/>
              <a:cxnLst/>
              <a:rect l="l" t="t" r="r" b="b"/>
              <a:pathLst>
                <a:path w="1789429" h="974725">
                  <a:moveTo>
                    <a:pt x="1789293" y="340400"/>
                  </a:moveTo>
                  <a:lnTo>
                    <a:pt x="1165871" y="340400"/>
                  </a:lnTo>
                  <a:lnTo>
                    <a:pt x="1191113" y="341898"/>
                  </a:lnTo>
                  <a:lnTo>
                    <a:pt x="1216205" y="346392"/>
                  </a:lnTo>
                  <a:lnTo>
                    <a:pt x="1264138" y="364367"/>
                  </a:lnTo>
                  <a:lnTo>
                    <a:pt x="1303872" y="393153"/>
                  </a:lnTo>
                  <a:lnTo>
                    <a:pt x="1334465" y="428814"/>
                  </a:lnTo>
                  <a:lnTo>
                    <a:pt x="1357864" y="469905"/>
                  </a:lnTo>
                  <a:lnTo>
                    <a:pt x="1376019" y="514987"/>
                  </a:lnTo>
                  <a:lnTo>
                    <a:pt x="1390878" y="562615"/>
                  </a:lnTo>
                  <a:lnTo>
                    <a:pt x="1404389" y="611348"/>
                  </a:lnTo>
                  <a:lnTo>
                    <a:pt x="1418500" y="659744"/>
                  </a:lnTo>
                  <a:lnTo>
                    <a:pt x="1435161" y="706361"/>
                  </a:lnTo>
                  <a:lnTo>
                    <a:pt x="1456773" y="749590"/>
                  </a:lnTo>
                  <a:lnTo>
                    <a:pt x="1483031" y="789938"/>
                  </a:lnTo>
                  <a:lnTo>
                    <a:pt x="1513595" y="827159"/>
                  </a:lnTo>
                  <a:lnTo>
                    <a:pt x="1548124" y="861010"/>
                  </a:lnTo>
                  <a:lnTo>
                    <a:pt x="1586277" y="891245"/>
                  </a:lnTo>
                  <a:lnTo>
                    <a:pt x="1627714" y="917621"/>
                  </a:lnTo>
                  <a:lnTo>
                    <a:pt x="1672094" y="939892"/>
                  </a:lnTo>
                  <a:lnTo>
                    <a:pt x="1719076" y="957814"/>
                  </a:lnTo>
                  <a:lnTo>
                    <a:pt x="1768320" y="971143"/>
                  </a:lnTo>
                  <a:lnTo>
                    <a:pt x="1789293" y="974623"/>
                  </a:lnTo>
                  <a:lnTo>
                    <a:pt x="1789293" y="340400"/>
                  </a:lnTo>
                  <a:close/>
                </a:path>
                <a:path w="1789429" h="974725">
                  <a:moveTo>
                    <a:pt x="1789293" y="0"/>
                  </a:moveTo>
                  <a:lnTo>
                    <a:pt x="0" y="0"/>
                  </a:lnTo>
                  <a:lnTo>
                    <a:pt x="42761" y="21957"/>
                  </a:lnTo>
                  <a:lnTo>
                    <a:pt x="84448" y="48234"/>
                  </a:lnTo>
                  <a:lnTo>
                    <a:pt x="123289" y="77963"/>
                  </a:lnTo>
                  <a:lnTo>
                    <a:pt x="159055" y="111069"/>
                  </a:lnTo>
                  <a:lnTo>
                    <a:pt x="201285" y="163383"/>
                  </a:lnTo>
                  <a:lnTo>
                    <a:pt x="222684" y="195827"/>
                  </a:lnTo>
                  <a:lnTo>
                    <a:pt x="244713" y="231297"/>
                  </a:lnTo>
                  <a:lnTo>
                    <a:pt x="267703" y="268920"/>
                  </a:lnTo>
                  <a:lnTo>
                    <a:pt x="291986" y="307821"/>
                  </a:lnTo>
                  <a:lnTo>
                    <a:pt x="317892" y="347128"/>
                  </a:lnTo>
                  <a:lnTo>
                    <a:pt x="345752" y="385966"/>
                  </a:lnTo>
                  <a:lnTo>
                    <a:pt x="375898" y="423462"/>
                  </a:lnTo>
                  <a:lnTo>
                    <a:pt x="408659" y="458742"/>
                  </a:lnTo>
                  <a:lnTo>
                    <a:pt x="444368" y="490932"/>
                  </a:lnTo>
                  <a:lnTo>
                    <a:pt x="483356" y="519158"/>
                  </a:lnTo>
                  <a:lnTo>
                    <a:pt x="525952" y="542547"/>
                  </a:lnTo>
                  <a:lnTo>
                    <a:pt x="572489" y="560226"/>
                  </a:lnTo>
                  <a:lnTo>
                    <a:pt x="623296" y="571320"/>
                  </a:lnTo>
                  <a:lnTo>
                    <a:pt x="661671" y="573715"/>
                  </a:lnTo>
                  <a:lnTo>
                    <a:pt x="714625" y="569000"/>
                  </a:lnTo>
                  <a:lnTo>
                    <a:pt x="765826" y="556034"/>
                  </a:lnTo>
                  <a:lnTo>
                    <a:pt x="814861" y="536586"/>
                  </a:lnTo>
                  <a:lnTo>
                    <a:pt x="861318" y="512426"/>
                  </a:lnTo>
                  <a:lnTo>
                    <a:pt x="904783" y="485322"/>
                  </a:lnTo>
                  <a:lnTo>
                    <a:pt x="944843" y="457044"/>
                  </a:lnTo>
                  <a:lnTo>
                    <a:pt x="981087" y="429361"/>
                  </a:lnTo>
                  <a:lnTo>
                    <a:pt x="1013101" y="404041"/>
                  </a:lnTo>
                  <a:lnTo>
                    <a:pt x="1040472" y="382854"/>
                  </a:lnTo>
                  <a:lnTo>
                    <a:pt x="1086978" y="355568"/>
                  </a:lnTo>
                  <a:lnTo>
                    <a:pt x="1138971" y="342060"/>
                  </a:lnTo>
                  <a:lnTo>
                    <a:pt x="1165871" y="340400"/>
                  </a:lnTo>
                  <a:lnTo>
                    <a:pt x="1789293" y="340400"/>
                  </a:lnTo>
                  <a:lnTo>
                    <a:pt x="1789293" y="0"/>
                  </a:lnTo>
                  <a:close/>
                </a:path>
              </a:pathLst>
            </a:custGeom>
            <a:solidFill>
              <a:srgbClr val="EFEFEF"/>
            </a:solidFill>
          </p:spPr>
          <p:txBody>
            <a:bodyPr wrap="square" lIns="0" tIns="0" rIns="0" bIns="0" rtlCol="0"/>
            <a:lstStyle/>
            <a:p>
              <a:endParaRPr/>
            </a:p>
          </p:txBody>
        </p:sp>
        <p:sp>
          <p:nvSpPr>
            <p:cNvPr id="7" name="object 7"/>
            <p:cNvSpPr/>
            <p:nvPr/>
          </p:nvSpPr>
          <p:spPr>
            <a:xfrm>
              <a:off x="4472275" y="0"/>
              <a:ext cx="1374775" cy="614680"/>
            </a:xfrm>
            <a:custGeom>
              <a:avLst/>
              <a:gdLst/>
              <a:ahLst/>
              <a:cxnLst/>
              <a:rect l="l" t="t" r="r" b="b"/>
              <a:pathLst>
                <a:path w="1374775" h="614680">
                  <a:moveTo>
                    <a:pt x="1374480" y="164591"/>
                  </a:moveTo>
                  <a:lnTo>
                    <a:pt x="585636" y="164591"/>
                  </a:lnTo>
                  <a:lnTo>
                    <a:pt x="616923" y="165390"/>
                  </a:lnTo>
                  <a:lnTo>
                    <a:pt x="648364" y="167986"/>
                  </a:lnTo>
                  <a:lnTo>
                    <a:pt x="711091" y="179771"/>
                  </a:lnTo>
                  <a:lnTo>
                    <a:pt x="749939" y="193505"/>
                  </a:lnTo>
                  <a:lnTo>
                    <a:pt x="807251" y="233378"/>
                  </a:lnTo>
                  <a:lnTo>
                    <a:pt x="846958" y="286634"/>
                  </a:lnTo>
                  <a:lnTo>
                    <a:pt x="880546" y="349483"/>
                  </a:lnTo>
                  <a:lnTo>
                    <a:pt x="898636" y="383321"/>
                  </a:lnTo>
                  <a:lnTo>
                    <a:pt x="919505" y="418137"/>
                  </a:lnTo>
                  <a:lnTo>
                    <a:pt x="944587" y="453456"/>
                  </a:lnTo>
                  <a:lnTo>
                    <a:pt x="975319" y="488806"/>
                  </a:lnTo>
                  <a:lnTo>
                    <a:pt x="1013138" y="523712"/>
                  </a:lnTo>
                  <a:lnTo>
                    <a:pt x="1059478" y="557701"/>
                  </a:lnTo>
                  <a:lnTo>
                    <a:pt x="1107638" y="584095"/>
                  </a:lnTo>
                  <a:lnTo>
                    <a:pt x="1155947" y="601649"/>
                  </a:lnTo>
                  <a:lnTo>
                    <a:pt x="1203959" y="611412"/>
                  </a:lnTo>
                  <a:lnTo>
                    <a:pt x="1248986" y="614290"/>
                  </a:lnTo>
                  <a:lnTo>
                    <a:pt x="1252764" y="614290"/>
                  </a:lnTo>
                  <a:lnTo>
                    <a:pt x="1324816" y="607571"/>
                  </a:lnTo>
                  <a:lnTo>
                    <a:pt x="1374480" y="594739"/>
                  </a:lnTo>
                  <a:lnTo>
                    <a:pt x="1374480" y="164591"/>
                  </a:lnTo>
                  <a:close/>
                </a:path>
                <a:path w="1374775" h="614680">
                  <a:moveTo>
                    <a:pt x="1374480" y="0"/>
                  </a:moveTo>
                  <a:lnTo>
                    <a:pt x="0" y="0"/>
                  </a:lnTo>
                  <a:lnTo>
                    <a:pt x="5103" y="13416"/>
                  </a:lnTo>
                  <a:lnTo>
                    <a:pt x="30561" y="62761"/>
                  </a:lnTo>
                  <a:lnTo>
                    <a:pt x="58577" y="102604"/>
                  </a:lnTo>
                  <a:lnTo>
                    <a:pt x="88980" y="133847"/>
                  </a:lnTo>
                  <a:lnTo>
                    <a:pt x="121599" y="157390"/>
                  </a:lnTo>
                  <a:lnTo>
                    <a:pt x="156263" y="174133"/>
                  </a:lnTo>
                  <a:lnTo>
                    <a:pt x="192800" y="184977"/>
                  </a:lnTo>
                  <a:lnTo>
                    <a:pt x="231039" y="190824"/>
                  </a:lnTo>
                  <a:lnTo>
                    <a:pt x="270808" y="192572"/>
                  </a:lnTo>
                  <a:lnTo>
                    <a:pt x="320428" y="190499"/>
                  </a:lnTo>
                  <a:lnTo>
                    <a:pt x="371605" y="185318"/>
                  </a:lnTo>
                  <a:lnTo>
                    <a:pt x="477381" y="171846"/>
                  </a:lnTo>
                  <a:lnTo>
                    <a:pt x="531355" y="166664"/>
                  </a:lnTo>
                  <a:lnTo>
                    <a:pt x="585636" y="164591"/>
                  </a:lnTo>
                  <a:lnTo>
                    <a:pt x="1374480" y="164591"/>
                  </a:lnTo>
                  <a:lnTo>
                    <a:pt x="1374480" y="0"/>
                  </a:lnTo>
                  <a:close/>
                </a:path>
              </a:pathLst>
            </a:custGeom>
            <a:solidFill>
              <a:srgbClr val="9CCEDF"/>
            </a:solidFill>
          </p:spPr>
          <p:txBody>
            <a:bodyPr wrap="square" lIns="0" tIns="0" rIns="0" bIns="0" rtlCol="0"/>
            <a:lstStyle/>
            <a:p>
              <a:endParaRPr/>
            </a:p>
          </p:txBody>
        </p:sp>
        <p:sp>
          <p:nvSpPr>
            <p:cNvPr id="8" name="object 8"/>
            <p:cNvSpPr/>
            <p:nvPr/>
          </p:nvSpPr>
          <p:spPr>
            <a:xfrm>
              <a:off x="5120175" y="0"/>
              <a:ext cx="727075" cy="318770"/>
            </a:xfrm>
            <a:custGeom>
              <a:avLst/>
              <a:gdLst/>
              <a:ahLst/>
              <a:cxnLst/>
              <a:rect l="l" t="t" r="r" b="b"/>
              <a:pathLst>
                <a:path w="727075" h="318770">
                  <a:moveTo>
                    <a:pt x="726561" y="0"/>
                  </a:moveTo>
                  <a:lnTo>
                    <a:pt x="3277" y="0"/>
                  </a:lnTo>
                  <a:lnTo>
                    <a:pt x="0" y="36402"/>
                  </a:lnTo>
                  <a:lnTo>
                    <a:pt x="2476" y="79095"/>
                  </a:lnTo>
                  <a:lnTo>
                    <a:pt x="14637" y="128172"/>
                  </a:lnTo>
                  <a:lnTo>
                    <a:pt x="36389" y="174496"/>
                  </a:lnTo>
                  <a:lnTo>
                    <a:pt x="66164" y="216685"/>
                  </a:lnTo>
                  <a:lnTo>
                    <a:pt x="102397" y="253353"/>
                  </a:lnTo>
                  <a:lnTo>
                    <a:pt x="143522" y="283117"/>
                  </a:lnTo>
                  <a:lnTo>
                    <a:pt x="187973" y="304593"/>
                  </a:lnTo>
                  <a:lnTo>
                    <a:pt x="234185" y="316397"/>
                  </a:lnTo>
                  <a:lnTo>
                    <a:pt x="254383" y="318491"/>
                  </a:lnTo>
                  <a:lnTo>
                    <a:pt x="310494" y="318491"/>
                  </a:lnTo>
                  <a:lnTo>
                    <a:pt x="367570" y="309867"/>
                  </a:lnTo>
                  <a:lnTo>
                    <a:pt x="413819" y="296044"/>
                  </a:lnTo>
                  <a:lnTo>
                    <a:pt x="457452" y="277964"/>
                  </a:lnTo>
                  <a:lnTo>
                    <a:pt x="499077" y="257070"/>
                  </a:lnTo>
                  <a:lnTo>
                    <a:pt x="578742" y="212611"/>
                  </a:lnTo>
                  <a:lnTo>
                    <a:pt x="617997" y="191931"/>
                  </a:lnTo>
                  <a:lnTo>
                    <a:pt x="657680" y="174209"/>
                  </a:lnTo>
                  <a:lnTo>
                    <a:pt x="698399" y="160886"/>
                  </a:lnTo>
                  <a:lnTo>
                    <a:pt x="726561" y="155913"/>
                  </a:lnTo>
                  <a:lnTo>
                    <a:pt x="726561" y="0"/>
                  </a:lnTo>
                  <a:close/>
                </a:path>
              </a:pathLst>
            </a:custGeom>
            <a:solidFill>
              <a:srgbClr val="2C6797"/>
            </a:solidFill>
          </p:spPr>
          <p:txBody>
            <a:bodyPr wrap="square" lIns="0" tIns="0" rIns="0" bIns="0" rtlCol="0"/>
            <a:lstStyle/>
            <a:p>
              <a:endParaRPr/>
            </a:p>
          </p:txBody>
        </p:sp>
        <p:pic>
          <p:nvPicPr>
            <p:cNvPr id="9" name="object 9"/>
            <p:cNvPicPr/>
            <p:nvPr/>
          </p:nvPicPr>
          <p:blipFill>
            <a:blip r:embed="rId2" cstate="print"/>
            <a:stretch>
              <a:fillRect/>
            </a:stretch>
          </p:blipFill>
          <p:spPr>
            <a:xfrm>
              <a:off x="4618451" y="293251"/>
              <a:ext cx="104637" cy="103845"/>
            </a:xfrm>
            <a:prstGeom prst="rect">
              <a:avLst/>
            </a:prstGeom>
          </p:spPr>
        </p:pic>
        <p:sp>
          <p:nvSpPr>
            <p:cNvPr id="10" name="object 10"/>
            <p:cNvSpPr/>
            <p:nvPr/>
          </p:nvSpPr>
          <p:spPr>
            <a:xfrm>
              <a:off x="5228112" y="445876"/>
              <a:ext cx="63500" cy="63500"/>
            </a:xfrm>
            <a:custGeom>
              <a:avLst/>
              <a:gdLst/>
              <a:ahLst/>
              <a:cxnLst/>
              <a:rect l="l" t="t" r="r" b="b"/>
              <a:pathLst>
                <a:path w="63500" h="63500">
                  <a:moveTo>
                    <a:pt x="31973" y="0"/>
                  </a:moveTo>
                  <a:lnTo>
                    <a:pt x="792" y="31159"/>
                  </a:lnTo>
                  <a:lnTo>
                    <a:pt x="0" y="39947"/>
                  </a:lnTo>
                  <a:lnTo>
                    <a:pt x="3992" y="47935"/>
                  </a:lnTo>
                  <a:lnTo>
                    <a:pt x="15971" y="59923"/>
                  </a:lnTo>
                  <a:lnTo>
                    <a:pt x="23987" y="63114"/>
                  </a:lnTo>
                  <a:lnTo>
                    <a:pt x="31973" y="63114"/>
                  </a:lnTo>
                  <a:lnTo>
                    <a:pt x="43913" y="60256"/>
                  </a:lnTo>
                  <a:lnTo>
                    <a:pt x="53835" y="53427"/>
                  </a:lnTo>
                  <a:lnTo>
                    <a:pt x="60614" y="43453"/>
                  </a:lnTo>
                  <a:lnTo>
                    <a:pt x="63124" y="31159"/>
                  </a:lnTo>
                  <a:lnTo>
                    <a:pt x="60725" y="19213"/>
                  </a:lnTo>
                  <a:lnTo>
                    <a:pt x="54132" y="9288"/>
                  </a:lnTo>
                  <a:lnTo>
                    <a:pt x="44247" y="2509"/>
                  </a:lnTo>
                  <a:lnTo>
                    <a:pt x="31973" y="0"/>
                  </a:lnTo>
                  <a:close/>
                </a:path>
              </a:pathLst>
            </a:custGeom>
            <a:solidFill>
              <a:srgbClr val="9CCEDF"/>
            </a:solidFill>
          </p:spPr>
          <p:txBody>
            <a:bodyPr wrap="square" lIns="0" tIns="0" rIns="0" bIns="0" rtlCol="0"/>
            <a:lstStyle/>
            <a:p>
              <a:endParaRPr/>
            </a:p>
          </p:txBody>
        </p:sp>
        <p:sp>
          <p:nvSpPr>
            <p:cNvPr id="11" name="object 11"/>
            <p:cNvSpPr/>
            <p:nvPr/>
          </p:nvSpPr>
          <p:spPr>
            <a:xfrm>
              <a:off x="5721126" y="1011604"/>
              <a:ext cx="63500" cy="63500"/>
            </a:xfrm>
            <a:custGeom>
              <a:avLst/>
              <a:gdLst/>
              <a:ahLst/>
              <a:cxnLst/>
              <a:rect l="l" t="t" r="r" b="b"/>
              <a:pathLst>
                <a:path w="63500" h="63500">
                  <a:moveTo>
                    <a:pt x="31973" y="0"/>
                  </a:moveTo>
                  <a:lnTo>
                    <a:pt x="19558" y="2397"/>
                  </a:lnTo>
                  <a:lnTo>
                    <a:pt x="9391" y="8988"/>
                  </a:lnTo>
                  <a:lnTo>
                    <a:pt x="2522" y="18875"/>
                  </a:lnTo>
                  <a:lnTo>
                    <a:pt x="0" y="31156"/>
                  </a:lnTo>
                  <a:lnTo>
                    <a:pt x="0" y="39944"/>
                  </a:lnTo>
                  <a:lnTo>
                    <a:pt x="3992" y="47932"/>
                  </a:lnTo>
                  <a:lnTo>
                    <a:pt x="16001" y="59923"/>
                  </a:lnTo>
                  <a:lnTo>
                    <a:pt x="23987" y="63127"/>
                  </a:lnTo>
                  <a:lnTo>
                    <a:pt x="31973" y="63127"/>
                  </a:lnTo>
                  <a:lnTo>
                    <a:pt x="43913" y="60262"/>
                  </a:lnTo>
                  <a:lnTo>
                    <a:pt x="53835" y="53432"/>
                  </a:lnTo>
                  <a:lnTo>
                    <a:pt x="60614" y="43457"/>
                  </a:lnTo>
                  <a:lnTo>
                    <a:pt x="63124" y="31156"/>
                  </a:lnTo>
                  <a:lnTo>
                    <a:pt x="60729" y="19210"/>
                  </a:lnTo>
                  <a:lnTo>
                    <a:pt x="54143" y="9287"/>
                  </a:lnTo>
                  <a:lnTo>
                    <a:pt x="44260" y="2509"/>
                  </a:lnTo>
                  <a:lnTo>
                    <a:pt x="31973" y="0"/>
                  </a:lnTo>
                  <a:close/>
                </a:path>
              </a:pathLst>
            </a:custGeom>
            <a:solidFill>
              <a:srgbClr val="133754"/>
            </a:solidFill>
          </p:spPr>
          <p:txBody>
            <a:bodyPr wrap="square" lIns="0" tIns="0" rIns="0" bIns="0" rtlCol="0"/>
            <a:lstStyle/>
            <a:p>
              <a:endParaRPr/>
            </a:p>
          </p:txBody>
        </p:sp>
      </p:grpSp>
      <p:sp>
        <p:nvSpPr>
          <p:cNvPr id="12" name="object 12"/>
          <p:cNvSpPr txBox="1">
            <a:spLocks noGrp="1"/>
          </p:cNvSpPr>
          <p:nvPr>
            <p:ph type="title"/>
          </p:nvPr>
        </p:nvSpPr>
        <p:spPr>
          <a:xfrm>
            <a:off x="45700" y="42278"/>
            <a:ext cx="2503180" cy="313055"/>
          </a:xfrm>
          <a:prstGeom prst="rect">
            <a:avLst/>
          </a:prstGeom>
        </p:spPr>
        <p:txBody>
          <a:bodyPr vert="horz" wrap="square" lIns="0" tIns="17145" rIns="0" bIns="0" rtlCol="0">
            <a:spAutoFit/>
          </a:bodyPr>
          <a:lstStyle/>
          <a:p>
            <a:pPr algn="l"/>
            <a:r>
              <a:rPr lang="en-IN" b="1" i="0" u="sng" dirty="0">
                <a:effectLst/>
                <a:latin typeface="Söhne"/>
              </a:rPr>
              <a:t>Goals and Objectives:</a:t>
            </a:r>
          </a:p>
        </p:txBody>
      </p:sp>
      <p:sp>
        <p:nvSpPr>
          <p:cNvPr id="13" name="object 13"/>
          <p:cNvSpPr txBox="1"/>
          <p:nvPr/>
        </p:nvSpPr>
        <p:spPr>
          <a:xfrm>
            <a:off x="3697087" y="657098"/>
            <a:ext cx="1069340" cy="219291"/>
          </a:xfrm>
          <a:prstGeom prst="rect">
            <a:avLst/>
          </a:prstGeom>
        </p:spPr>
        <p:txBody>
          <a:bodyPr vert="horz" wrap="square" lIns="0" tIns="87630" rIns="0" bIns="0" rtlCol="0">
            <a:spAutoFit/>
          </a:bodyPr>
          <a:lstStyle/>
          <a:p>
            <a:pPr marL="13335">
              <a:lnSpc>
                <a:spcPct val="100000"/>
              </a:lnSpc>
              <a:spcBef>
                <a:spcPts val="690"/>
              </a:spcBef>
            </a:pPr>
            <a:endParaRPr lang="en-IN" sz="850" dirty="0">
              <a:latin typeface="Trebuchet MS"/>
              <a:cs typeface="Trebuchet MS"/>
            </a:endParaRPr>
          </a:p>
        </p:txBody>
      </p:sp>
      <p:sp>
        <p:nvSpPr>
          <p:cNvPr id="31" name="TextBox 30">
            <a:extLst>
              <a:ext uri="{FF2B5EF4-FFF2-40B4-BE49-F238E27FC236}">
                <a16:creationId xmlns:a16="http://schemas.microsoft.com/office/drawing/2014/main" id="{9395BF8A-0E3A-9235-AA28-7B7171E9FD27}"/>
              </a:ext>
            </a:extLst>
          </p:cNvPr>
          <p:cNvSpPr txBox="1"/>
          <p:nvPr/>
        </p:nvSpPr>
        <p:spPr>
          <a:xfrm>
            <a:off x="28732" y="555575"/>
            <a:ext cx="5570039" cy="2446824"/>
          </a:xfrm>
          <a:prstGeom prst="rect">
            <a:avLst/>
          </a:prstGeom>
          <a:noFill/>
        </p:spPr>
        <p:txBody>
          <a:bodyPr wrap="square">
            <a:spAutoFit/>
          </a:bodyPr>
          <a:lstStyle/>
          <a:p>
            <a:pPr algn="l"/>
            <a:r>
              <a:rPr lang="en-US" sz="1100" b="1" i="0" u="sng" dirty="0">
                <a:solidFill>
                  <a:srgbClr val="374151"/>
                </a:solidFill>
                <a:effectLst/>
                <a:latin typeface="Söhne"/>
              </a:rPr>
              <a:t>Early Detection:</a:t>
            </a:r>
            <a:r>
              <a:rPr lang="en-US" sz="1100" u="sng" dirty="0">
                <a:solidFill>
                  <a:srgbClr val="374151"/>
                </a:solidFill>
                <a:latin typeface="Söhne"/>
              </a:rPr>
              <a:t> </a:t>
            </a:r>
            <a:r>
              <a:rPr lang="en-US" sz="1100" b="0" i="0" dirty="0">
                <a:solidFill>
                  <a:srgbClr val="374151"/>
                </a:solidFill>
                <a:effectLst/>
                <a:latin typeface="Söhne"/>
              </a:rPr>
              <a:t>To develop a predictive model that can identify signs of breast cancer at an early stage.</a:t>
            </a:r>
          </a:p>
          <a:p>
            <a:pPr algn="l"/>
            <a:endParaRPr lang="en-US" sz="1100" b="0" i="0" dirty="0">
              <a:solidFill>
                <a:srgbClr val="374151"/>
              </a:solidFill>
              <a:effectLst/>
              <a:latin typeface="Söhne"/>
            </a:endParaRPr>
          </a:p>
          <a:p>
            <a:pPr algn="l"/>
            <a:r>
              <a:rPr lang="en-US" sz="1100" b="1" i="0" u="sng" dirty="0">
                <a:solidFill>
                  <a:srgbClr val="374151"/>
                </a:solidFill>
                <a:effectLst/>
                <a:latin typeface="Söhne"/>
              </a:rPr>
              <a:t>Risk Assessment:</a:t>
            </a:r>
            <a:r>
              <a:rPr lang="en-US" sz="1100" u="sng" dirty="0">
                <a:solidFill>
                  <a:srgbClr val="374151"/>
                </a:solidFill>
                <a:latin typeface="Söhne"/>
              </a:rPr>
              <a:t> </a:t>
            </a:r>
            <a:r>
              <a:rPr lang="en-US" sz="1100" b="0" i="0" dirty="0">
                <a:solidFill>
                  <a:srgbClr val="374151"/>
                </a:solidFill>
                <a:effectLst/>
                <a:latin typeface="Söhne"/>
              </a:rPr>
              <a:t>To assess the risk of developing breast cancer for individuals based on relevant factors.</a:t>
            </a:r>
            <a:br>
              <a:rPr lang="en-US" sz="1100" b="0" i="0" dirty="0">
                <a:solidFill>
                  <a:srgbClr val="374151"/>
                </a:solidFill>
                <a:effectLst/>
                <a:latin typeface="Söhne"/>
              </a:rPr>
            </a:br>
            <a:br>
              <a:rPr lang="en-US" sz="1100" b="0" i="0" dirty="0">
                <a:solidFill>
                  <a:srgbClr val="374151"/>
                </a:solidFill>
                <a:effectLst/>
                <a:latin typeface="Söhne"/>
              </a:rPr>
            </a:br>
            <a:r>
              <a:rPr lang="en-US" sz="1100" b="1" i="0" u="sng" dirty="0">
                <a:solidFill>
                  <a:srgbClr val="374151"/>
                </a:solidFill>
                <a:effectLst/>
                <a:latin typeface="Söhne"/>
              </a:rPr>
              <a:t>Precision and Reliability:</a:t>
            </a:r>
            <a:r>
              <a:rPr lang="en-US" sz="1100" u="sng" dirty="0">
                <a:solidFill>
                  <a:srgbClr val="374151"/>
                </a:solidFill>
                <a:latin typeface="Söhne"/>
              </a:rPr>
              <a:t> </a:t>
            </a:r>
            <a:r>
              <a:rPr lang="en-US" sz="1100" b="0" i="0" dirty="0">
                <a:solidFill>
                  <a:srgbClr val="374151"/>
                </a:solidFill>
                <a:effectLst/>
                <a:latin typeface="Söhne"/>
              </a:rPr>
              <a:t>Develop a model that is precise and reliable in its predictions.</a:t>
            </a:r>
          </a:p>
          <a:p>
            <a:pPr algn="l"/>
            <a:r>
              <a:rPr lang="en-US" sz="1100" b="0" i="0" dirty="0">
                <a:solidFill>
                  <a:srgbClr val="374151"/>
                </a:solidFill>
                <a:effectLst/>
                <a:latin typeface="Söhne"/>
              </a:rPr>
              <a:t>Enhance the trustworthiness of the model for both healthcare professionals and individuals.</a:t>
            </a:r>
            <a:br>
              <a:rPr lang="en-US" sz="1100" b="0" i="0" dirty="0">
                <a:solidFill>
                  <a:srgbClr val="374151"/>
                </a:solidFill>
                <a:effectLst/>
                <a:latin typeface="Söhne"/>
              </a:rPr>
            </a:br>
            <a:br>
              <a:rPr lang="en-US" sz="1100" b="0" i="0" dirty="0">
                <a:solidFill>
                  <a:srgbClr val="374151"/>
                </a:solidFill>
                <a:effectLst/>
                <a:latin typeface="Söhne"/>
              </a:rPr>
            </a:br>
            <a:r>
              <a:rPr lang="en-US" sz="1050" b="1" i="0" u="sng" dirty="0">
                <a:solidFill>
                  <a:srgbClr val="374151"/>
                </a:solidFill>
                <a:effectLst/>
                <a:latin typeface="Söhne"/>
              </a:rPr>
              <a:t>Interpretability</a:t>
            </a:r>
            <a:r>
              <a:rPr lang="en-US" sz="1050" b="1" i="0" dirty="0">
                <a:solidFill>
                  <a:srgbClr val="374151"/>
                </a:solidFill>
                <a:effectLst/>
                <a:latin typeface="Söhne"/>
              </a:rPr>
              <a:t>:</a:t>
            </a:r>
            <a:r>
              <a:rPr lang="en-US" sz="1050" dirty="0">
                <a:solidFill>
                  <a:srgbClr val="374151"/>
                </a:solidFill>
                <a:latin typeface="Söhne"/>
              </a:rPr>
              <a:t> </a:t>
            </a:r>
            <a:r>
              <a:rPr lang="en-US" sz="1050" b="0" i="0" dirty="0">
                <a:solidFill>
                  <a:srgbClr val="374151"/>
                </a:solidFill>
                <a:effectLst/>
                <a:latin typeface="Söhne"/>
              </a:rPr>
              <a:t>Ensure the interpretability of the predictive model for effective communication       with healthcare professionals and patients</a:t>
            </a:r>
          </a:p>
          <a:p>
            <a:pPr algn="l"/>
            <a:endParaRPr lang="en-US" sz="1100" b="0" i="0" dirty="0">
              <a:solidFill>
                <a:srgbClr val="374151"/>
              </a:solidFill>
              <a:effectLst/>
              <a:latin typeface="Söhne"/>
            </a:endParaRPr>
          </a:p>
          <a:p>
            <a:pPr algn="l"/>
            <a:endParaRPr lang="en-US" sz="1100" dirty="0">
              <a:solidFill>
                <a:srgbClr val="374151"/>
              </a:solidFill>
              <a:latin typeface="Söhne"/>
            </a:endParaRPr>
          </a:p>
          <a:p>
            <a:pPr algn="l"/>
            <a:endParaRPr lang="en-US" sz="1100" b="0" i="0" dirty="0">
              <a:solidFill>
                <a:srgbClr val="374151"/>
              </a:solidFill>
              <a:effectLst/>
              <a:latin typeface="Söh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7455" y="0"/>
            <a:ext cx="1789430" cy="1075055"/>
            <a:chOff x="4057455" y="0"/>
            <a:chExt cx="1789430" cy="1075055"/>
          </a:xfrm>
        </p:grpSpPr>
        <p:sp>
          <p:nvSpPr>
            <p:cNvPr id="3" name="object 3"/>
            <p:cNvSpPr/>
            <p:nvPr/>
          </p:nvSpPr>
          <p:spPr>
            <a:xfrm>
              <a:off x="4057455" y="0"/>
              <a:ext cx="1789430" cy="974725"/>
            </a:xfrm>
            <a:custGeom>
              <a:avLst/>
              <a:gdLst/>
              <a:ahLst/>
              <a:cxnLst/>
              <a:rect l="l" t="t" r="r" b="b"/>
              <a:pathLst>
                <a:path w="1789429" h="974725">
                  <a:moveTo>
                    <a:pt x="1789293" y="340400"/>
                  </a:moveTo>
                  <a:lnTo>
                    <a:pt x="1165871" y="340400"/>
                  </a:lnTo>
                  <a:lnTo>
                    <a:pt x="1191113" y="341898"/>
                  </a:lnTo>
                  <a:lnTo>
                    <a:pt x="1216205" y="346392"/>
                  </a:lnTo>
                  <a:lnTo>
                    <a:pt x="1264138" y="364367"/>
                  </a:lnTo>
                  <a:lnTo>
                    <a:pt x="1303872" y="393153"/>
                  </a:lnTo>
                  <a:lnTo>
                    <a:pt x="1334465" y="428814"/>
                  </a:lnTo>
                  <a:lnTo>
                    <a:pt x="1357864" y="469905"/>
                  </a:lnTo>
                  <a:lnTo>
                    <a:pt x="1376019" y="514987"/>
                  </a:lnTo>
                  <a:lnTo>
                    <a:pt x="1390878" y="562615"/>
                  </a:lnTo>
                  <a:lnTo>
                    <a:pt x="1404389" y="611348"/>
                  </a:lnTo>
                  <a:lnTo>
                    <a:pt x="1418500" y="659744"/>
                  </a:lnTo>
                  <a:lnTo>
                    <a:pt x="1435161" y="706361"/>
                  </a:lnTo>
                  <a:lnTo>
                    <a:pt x="1456773" y="749590"/>
                  </a:lnTo>
                  <a:lnTo>
                    <a:pt x="1483031" y="789938"/>
                  </a:lnTo>
                  <a:lnTo>
                    <a:pt x="1513595" y="827159"/>
                  </a:lnTo>
                  <a:lnTo>
                    <a:pt x="1548124" y="861010"/>
                  </a:lnTo>
                  <a:lnTo>
                    <a:pt x="1586277" y="891245"/>
                  </a:lnTo>
                  <a:lnTo>
                    <a:pt x="1627714" y="917621"/>
                  </a:lnTo>
                  <a:lnTo>
                    <a:pt x="1672094" y="939892"/>
                  </a:lnTo>
                  <a:lnTo>
                    <a:pt x="1719076" y="957814"/>
                  </a:lnTo>
                  <a:lnTo>
                    <a:pt x="1768320" y="971143"/>
                  </a:lnTo>
                  <a:lnTo>
                    <a:pt x="1789293" y="974623"/>
                  </a:lnTo>
                  <a:lnTo>
                    <a:pt x="1789293" y="340400"/>
                  </a:lnTo>
                  <a:close/>
                </a:path>
                <a:path w="1789429" h="974725">
                  <a:moveTo>
                    <a:pt x="1789293" y="0"/>
                  </a:moveTo>
                  <a:lnTo>
                    <a:pt x="0" y="0"/>
                  </a:lnTo>
                  <a:lnTo>
                    <a:pt x="42761" y="21957"/>
                  </a:lnTo>
                  <a:lnTo>
                    <a:pt x="84448" y="48234"/>
                  </a:lnTo>
                  <a:lnTo>
                    <a:pt x="123289" y="77963"/>
                  </a:lnTo>
                  <a:lnTo>
                    <a:pt x="159055" y="111069"/>
                  </a:lnTo>
                  <a:lnTo>
                    <a:pt x="201285" y="163383"/>
                  </a:lnTo>
                  <a:lnTo>
                    <a:pt x="222684" y="195827"/>
                  </a:lnTo>
                  <a:lnTo>
                    <a:pt x="244713" y="231297"/>
                  </a:lnTo>
                  <a:lnTo>
                    <a:pt x="267703" y="268920"/>
                  </a:lnTo>
                  <a:lnTo>
                    <a:pt x="291986" y="307821"/>
                  </a:lnTo>
                  <a:lnTo>
                    <a:pt x="317892" y="347128"/>
                  </a:lnTo>
                  <a:lnTo>
                    <a:pt x="345752" y="385966"/>
                  </a:lnTo>
                  <a:lnTo>
                    <a:pt x="375898" y="423462"/>
                  </a:lnTo>
                  <a:lnTo>
                    <a:pt x="408659" y="458742"/>
                  </a:lnTo>
                  <a:lnTo>
                    <a:pt x="444368" y="490932"/>
                  </a:lnTo>
                  <a:lnTo>
                    <a:pt x="483356" y="519158"/>
                  </a:lnTo>
                  <a:lnTo>
                    <a:pt x="525952" y="542547"/>
                  </a:lnTo>
                  <a:lnTo>
                    <a:pt x="572489" y="560226"/>
                  </a:lnTo>
                  <a:lnTo>
                    <a:pt x="623296" y="571320"/>
                  </a:lnTo>
                  <a:lnTo>
                    <a:pt x="661671" y="573715"/>
                  </a:lnTo>
                  <a:lnTo>
                    <a:pt x="714625" y="569000"/>
                  </a:lnTo>
                  <a:lnTo>
                    <a:pt x="765826" y="556034"/>
                  </a:lnTo>
                  <a:lnTo>
                    <a:pt x="814861" y="536586"/>
                  </a:lnTo>
                  <a:lnTo>
                    <a:pt x="861318" y="512426"/>
                  </a:lnTo>
                  <a:lnTo>
                    <a:pt x="904783" y="485322"/>
                  </a:lnTo>
                  <a:lnTo>
                    <a:pt x="944843" y="457044"/>
                  </a:lnTo>
                  <a:lnTo>
                    <a:pt x="981087" y="429361"/>
                  </a:lnTo>
                  <a:lnTo>
                    <a:pt x="1013101" y="404041"/>
                  </a:lnTo>
                  <a:lnTo>
                    <a:pt x="1040472" y="382854"/>
                  </a:lnTo>
                  <a:lnTo>
                    <a:pt x="1086978" y="355568"/>
                  </a:lnTo>
                  <a:lnTo>
                    <a:pt x="1138971" y="342060"/>
                  </a:lnTo>
                  <a:lnTo>
                    <a:pt x="1165871" y="340400"/>
                  </a:lnTo>
                  <a:lnTo>
                    <a:pt x="1789293" y="340400"/>
                  </a:lnTo>
                  <a:lnTo>
                    <a:pt x="1789293" y="0"/>
                  </a:lnTo>
                  <a:close/>
                </a:path>
              </a:pathLst>
            </a:custGeom>
            <a:solidFill>
              <a:srgbClr val="EFEFEF"/>
            </a:solidFill>
          </p:spPr>
          <p:txBody>
            <a:bodyPr wrap="square" lIns="0" tIns="0" rIns="0" bIns="0" rtlCol="0"/>
            <a:lstStyle/>
            <a:p>
              <a:endParaRPr/>
            </a:p>
          </p:txBody>
        </p:sp>
        <p:sp>
          <p:nvSpPr>
            <p:cNvPr id="4" name="object 4"/>
            <p:cNvSpPr/>
            <p:nvPr/>
          </p:nvSpPr>
          <p:spPr>
            <a:xfrm>
              <a:off x="4472275" y="0"/>
              <a:ext cx="1374775" cy="614680"/>
            </a:xfrm>
            <a:custGeom>
              <a:avLst/>
              <a:gdLst/>
              <a:ahLst/>
              <a:cxnLst/>
              <a:rect l="l" t="t" r="r" b="b"/>
              <a:pathLst>
                <a:path w="1374775" h="614680">
                  <a:moveTo>
                    <a:pt x="1374480" y="164591"/>
                  </a:moveTo>
                  <a:lnTo>
                    <a:pt x="585636" y="164591"/>
                  </a:lnTo>
                  <a:lnTo>
                    <a:pt x="616923" y="165390"/>
                  </a:lnTo>
                  <a:lnTo>
                    <a:pt x="648364" y="167986"/>
                  </a:lnTo>
                  <a:lnTo>
                    <a:pt x="711091" y="179771"/>
                  </a:lnTo>
                  <a:lnTo>
                    <a:pt x="749939" y="193505"/>
                  </a:lnTo>
                  <a:lnTo>
                    <a:pt x="807251" y="233378"/>
                  </a:lnTo>
                  <a:lnTo>
                    <a:pt x="846958" y="286634"/>
                  </a:lnTo>
                  <a:lnTo>
                    <a:pt x="880546" y="349483"/>
                  </a:lnTo>
                  <a:lnTo>
                    <a:pt x="898636" y="383321"/>
                  </a:lnTo>
                  <a:lnTo>
                    <a:pt x="919505" y="418137"/>
                  </a:lnTo>
                  <a:lnTo>
                    <a:pt x="944587" y="453456"/>
                  </a:lnTo>
                  <a:lnTo>
                    <a:pt x="975319" y="488806"/>
                  </a:lnTo>
                  <a:lnTo>
                    <a:pt x="1013138" y="523712"/>
                  </a:lnTo>
                  <a:lnTo>
                    <a:pt x="1059478" y="557701"/>
                  </a:lnTo>
                  <a:lnTo>
                    <a:pt x="1107638" y="584095"/>
                  </a:lnTo>
                  <a:lnTo>
                    <a:pt x="1155947" y="601649"/>
                  </a:lnTo>
                  <a:lnTo>
                    <a:pt x="1203959" y="611412"/>
                  </a:lnTo>
                  <a:lnTo>
                    <a:pt x="1248986" y="614290"/>
                  </a:lnTo>
                  <a:lnTo>
                    <a:pt x="1252764" y="614290"/>
                  </a:lnTo>
                  <a:lnTo>
                    <a:pt x="1324816" y="607571"/>
                  </a:lnTo>
                  <a:lnTo>
                    <a:pt x="1374480" y="594739"/>
                  </a:lnTo>
                  <a:lnTo>
                    <a:pt x="1374480" y="164591"/>
                  </a:lnTo>
                  <a:close/>
                </a:path>
                <a:path w="1374775" h="614680">
                  <a:moveTo>
                    <a:pt x="1374480" y="0"/>
                  </a:moveTo>
                  <a:lnTo>
                    <a:pt x="0" y="0"/>
                  </a:lnTo>
                  <a:lnTo>
                    <a:pt x="5103" y="13416"/>
                  </a:lnTo>
                  <a:lnTo>
                    <a:pt x="30561" y="62761"/>
                  </a:lnTo>
                  <a:lnTo>
                    <a:pt x="58577" y="102604"/>
                  </a:lnTo>
                  <a:lnTo>
                    <a:pt x="88980" y="133847"/>
                  </a:lnTo>
                  <a:lnTo>
                    <a:pt x="121599" y="157390"/>
                  </a:lnTo>
                  <a:lnTo>
                    <a:pt x="156263" y="174133"/>
                  </a:lnTo>
                  <a:lnTo>
                    <a:pt x="192800" y="184977"/>
                  </a:lnTo>
                  <a:lnTo>
                    <a:pt x="231039" y="190824"/>
                  </a:lnTo>
                  <a:lnTo>
                    <a:pt x="270808" y="192572"/>
                  </a:lnTo>
                  <a:lnTo>
                    <a:pt x="320428" y="190499"/>
                  </a:lnTo>
                  <a:lnTo>
                    <a:pt x="371605" y="185318"/>
                  </a:lnTo>
                  <a:lnTo>
                    <a:pt x="477381" y="171846"/>
                  </a:lnTo>
                  <a:lnTo>
                    <a:pt x="531355" y="166664"/>
                  </a:lnTo>
                  <a:lnTo>
                    <a:pt x="585636" y="164591"/>
                  </a:lnTo>
                  <a:lnTo>
                    <a:pt x="1374480" y="164591"/>
                  </a:lnTo>
                  <a:lnTo>
                    <a:pt x="1374480" y="0"/>
                  </a:lnTo>
                  <a:close/>
                </a:path>
              </a:pathLst>
            </a:custGeom>
            <a:solidFill>
              <a:srgbClr val="9CCEDF"/>
            </a:solidFill>
          </p:spPr>
          <p:txBody>
            <a:bodyPr wrap="square" lIns="0" tIns="0" rIns="0" bIns="0" rtlCol="0"/>
            <a:lstStyle/>
            <a:p>
              <a:endParaRPr/>
            </a:p>
          </p:txBody>
        </p:sp>
        <p:sp>
          <p:nvSpPr>
            <p:cNvPr id="5" name="object 5"/>
            <p:cNvSpPr/>
            <p:nvPr/>
          </p:nvSpPr>
          <p:spPr>
            <a:xfrm>
              <a:off x="5120175" y="0"/>
              <a:ext cx="727075" cy="318770"/>
            </a:xfrm>
            <a:custGeom>
              <a:avLst/>
              <a:gdLst/>
              <a:ahLst/>
              <a:cxnLst/>
              <a:rect l="l" t="t" r="r" b="b"/>
              <a:pathLst>
                <a:path w="727075" h="318770">
                  <a:moveTo>
                    <a:pt x="726561" y="0"/>
                  </a:moveTo>
                  <a:lnTo>
                    <a:pt x="3277" y="0"/>
                  </a:lnTo>
                  <a:lnTo>
                    <a:pt x="0" y="36402"/>
                  </a:lnTo>
                  <a:lnTo>
                    <a:pt x="2476" y="79095"/>
                  </a:lnTo>
                  <a:lnTo>
                    <a:pt x="14637" y="128172"/>
                  </a:lnTo>
                  <a:lnTo>
                    <a:pt x="36389" y="174496"/>
                  </a:lnTo>
                  <a:lnTo>
                    <a:pt x="66164" y="216685"/>
                  </a:lnTo>
                  <a:lnTo>
                    <a:pt x="102397" y="253353"/>
                  </a:lnTo>
                  <a:lnTo>
                    <a:pt x="143522" y="283117"/>
                  </a:lnTo>
                  <a:lnTo>
                    <a:pt x="187973" y="304593"/>
                  </a:lnTo>
                  <a:lnTo>
                    <a:pt x="234185" y="316397"/>
                  </a:lnTo>
                  <a:lnTo>
                    <a:pt x="254383" y="318491"/>
                  </a:lnTo>
                  <a:lnTo>
                    <a:pt x="310494" y="318491"/>
                  </a:lnTo>
                  <a:lnTo>
                    <a:pt x="367570" y="309867"/>
                  </a:lnTo>
                  <a:lnTo>
                    <a:pt x="413819" y="296044"/>
                  </a:lnTo>
                  <a:lnTo>
                    <a:pt x="457452" y="277964"/>
                  </a:lnTo>
                  <a:lnTo>
                    <a:pt x="499077" y="257070"/>
                  </a:lnTo>
                  <a:lnTo>
                    <a:pt x="578742" y="212611"/>
                  </a:lnTo>
                  <a:lnTo>
                    <a:pt x="617997" y="191931"/>
                  </a:lnTo>
                  <a:lnTo>
                    <a:pt x="657680" y="174209"/>
                  </a:lnTo>
                  <a:lnTo>
                    <a:pt x="698399" y="160886"/>
                  </a:lnTo>
                  <a:lnTo>
                    <a:pt x="726561" y="155913"/>
                  </a:lnTo>
                  <a:lnTo>
                    <a:pt x="726561"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4618451" y="293251"/>
              <a:ext cx="104637" cy="103845"/>
            </a:xfrm>
            <a:prstGeom prst="rect">
              <a:avLst/>
            </a:prstGeom>
          </p:spPr>
        </p:pic>
        <p:sp>
          <p:nvSpPr>
            <p:cNvPr id="7" name="object 7"/>
            <p:cNvSpPr/>
            <p:nvPr/>
          </p:nvSpPr>
          <p:spPr>
            <a:xfrm>
              <a:off x="5228112" y="445876"/>
              <a:ext cx="63500" cy="63500"/>
            </a:xfrm>
            <a:custGeom>
              <a:avLst/>
              <a:gdLst/>
              <a:ahLst/>
              <a:cxnLst/>
              <a:rect l="l" t="t" r="r" b="b"/>
              <a:pathLst>
                <a:path w="63500" h="63500">
                  <a:moveTo>
                    <a:pt x="31973" y="0"/>
                  </a:moveTo>
                  <a:lnTo>
                    <a:pt x="792" y="31159"/>
                  </a:lnTo>
                  <a:lnTo>
                    <a:pt x="0" y="39947"/>
                  </a:lnTo>
                  <a:lnTo>
                    <a:pt x="3992" y="47935"/>
                  </a:lnTo>
                  <a:lnTo>
                    <a:pt x="15971" y="59923"/>
                  </a:lnTo>
                  <a:lnTo>
                    <a:pt x="23987" y="63114"/>
                  </a:lnTo>
                  <a:lnTo>
                    <a:pt x="31973" y="63114"/>
                  </a:lnTo>
                  <a:lnTo>
                    <a:pt x="43913" y="60256"/>
                  </a:lnTo>
                  <a:lnTo>
                    <a:pt x="53835" y="53427"/>
                  </a:lnTo>
                  <a:lnTo>
                    <a:pt x="60614" y="43453"/>
                  </a:lnTo>
                  <a:lnTo>
                    <a:pt x="63124" y="31159"/>
                  </a:lnTo>
                  <a:lnTo>
                    <a:pt x="60725" y="19213"/>
                  </a:lnTo>
                  <a:lnTo>
                    <a:pt x="54132" y="9288"/>
                  </a:lnTo>
                  <a:lnTo>
                    <a:pt x="44247" y="2509"/>
                  </a:lnTo>
                  <a:lnTo>
                    <a:pt x="31973" y="0"/>
                  </a:lnTo>
                  <a:close/>
                </a:path>
              </a:pathLst>
            </a:custGeom>
            <a:solidFill>
              <a:srgbClr val="9CCEDF"/>
            </a:solidFill>
          </p:spPr>
          <p:txBody>
            <a:bodyPr wrap="square" lIns="0" tIns="0" rIns="0" bIns="0" rtlCol="0"/>
            <a:lstStyle/>
            <a:p>
              <a:endParaRPr/>
            </a:p>
          </p:txBody>
        </p:sp>
        <p:sp>
          <p:nvSpPr>
            <p:cNvPr id="8" name="object 8"/>
            <p:cNvSpPr/>
            <p:nvPr/>
          </p:nvSpPr>
          <p:spPr>
            <a:xfrm>
              <a:off x="5721126" y="1011604"/>
              <a:ext cx="63500" cy="63500"/>
            </a:xfrm>
            <a:custGeom>
              <a:avLst/>
              <a:gdLst/>
              <a:ahLst/>
              <a:cxnLst/>
              <a:rect l="l" t="t" r="r" b="b"/>
              <a:pathLst>
                <a:path w="63500" h="63500">
                  <a:moveTo>
                    <a:pt x="31973" y="0"/>
                  </a:moveTo>
                  <a:lnTo>
                    <a:pt x="19558" y="2397"/>
                  </a:lnTo>
                  <a:lnTo>
                    <a:pt x="9391" y="8988"/>
                  </a:lnTo>
                  <a:lnTo>
                    <a:pt x="2522" y="18875"/>
                  </a:lnTo>
                  <a:lnTo>
                    <a:pt x="0" y="31156"/>
                  </a:lnTo>
                  <a:lnTo>
                    <a:pt x="0" y="39944"/>
                  </a:lnTo>
                  <a:lnTo>
                    <a:pt x="3992" y="47932"/>
                  </a:lnTo>
                  <a:lnTo>
                    <a:pt x="16001" y="59923"/>
                  </a:lnTo>
                  <a:lnTo>
                    <a:pt x="23987" y="63127"/>
                  </a:lnTo>
                  <a:lnTo>
                    <a:pt x="31973" y="63127"/>
                  </a:lnTo>
                  <a:lnTo>
                    <a:pt x="43913" y="60262"/>
                  </a:lnTo>
                  <a:lnTo>
                    <a:pt x="53835" y="53432"/>
                  </a:lnTo>
                  <a:lnTo>
                    <a:pt x="60614" y="43457"/>
                  </a:lnTo>
                  <a:lnTo>
                    <a:pt x="63124" y="31156"/>
                  </a:lnTo>
                  <a:lnTo>
                    <a:pt x="60729" y="19210"/>
                  </a:lnTo>
                  <a:lnTo>
                    <a:pt x="54143" y="9287"/>
                  </a:lnTo>
                  <a:lnTo>
                    <a:pt x="44260" y="2509"/>
                  </a:lnTo>
                  <a:lnTo>
                    <a:pt x="31973" y="0"/>
                  </a:lnTo>
                  <a:close/>
                </a:path>
              </a:pathLst>
            </a:custGeom>
            <a:solidFill>
              <a:srgbClr val="133754"/>
            </a:solidFill>
          </p:spPr>
          <p:txBody>
            <a:bodyPr wrap="square" lIns="0" tIns="0" rIns="0" bIns="0" rtlCol="0"/>
            <a:lstStyle/>
            <a:p>
              <a:endParaRPr/>
            </a:p>
          </p:txBody>
        </p:sp>
      </p:grpSp>
      <p:sp>
        <p:nvSpPr>
          <p:cNvPr id="9" name="object 9"/>
          <p:cNvSpPr txBox="1">
            <a:spLocks noGrp="1"/>
          </p:cNvSpPr>
          <p:nvPr>
            <p:ph type="title"/>
          </p:nvPr>
        </p:nvSpPr>
        <p:spPr>
          <a:xfrm>
            <a:off x="1675759" y="190469"/>
            <a:ext cx="2503180" cy="302006"/>
          </a:xfrm>
          <a:prstGeom prst="rect">
            <a:avLst/>
          </a:prstGeom>
        </p:spPr>
        <p:txBody>
          <a:bodyPr vert="horz" wrap="square" lIns="0" tIns="17145" rIns="0" bIns="0" rtlCol="0">
            <a:spAutoFit/>
          </a:bodyPr>
          <a:lstStyle/>
          <a:p>
            <a:pPr marL="12700">
              <a:lnSpc>
                <a:spcPct val="100000"/>
              </a:lnSpc>
              <a:spcBef>
                <a:spcPts val="135"/>
              </a:spcBef>
            </a:pPr>
            <a:r>
              <a:rPr lang="en-US" spc="114" dirty="0">
                <a:latin typeface="Copperplate Gothic Bold" panose="020E0705020206020404" pitchFamily="34" charset="0"/>
              </a:rPr>
              <a:t>Conclusion</a:t>
            </a:r>
            <a:endParaRPr spc="95" dirty="0">
              <a:latin typeface="Copperplate Gothic Bold" panose="020E0705020206020404" pitchFamily="34" charset="0"/>
            </a:endParaRPr>
          </a:p>
        </p:txBody>
      </p:sp>
      <p:sp>
        <p:nvSpPr>
          <p:cNvPr id="15" name="object 15"/>
          <p:cNvSpPr/>
          <p:nvPr/>
        </p:nvSpPr>
        <p:spPr>
          <a:xfrm rot="10800000">
            <a:off x="-9771" y="2212340"/>
            <a:ext cx="697865" cy="1083310"/>
          </a:xfrm>
          <a:custGeom>
            <a:avLst/>
            <a:gdLst/>
            <a:ahLst/>
            <a:cxnLst/>
            <a:rect l="l" t="t" r="r" b="b"/>
            <a:pathLst>
              <a:path w="697864" h="1083310">
                <a:moveTo>
                  <a:pt x="697248" y="0"/>
                </a:moveTo>
                <a:lnTo>
                  <a:pt x="316915" y="0"/>
                </a:lnTo>
                <a:lnTo>
                  <a:pt x="307476" y="16593"/>
                </a:lnTo>
                <a:lnTo>
                  <a:pt x="299536" y="33862"/>
                </a:lnTo>
                <a:lnTo>
                  <a:pt x="293094" y="51579"/>
                </a:lnTo>
                <a:lnTo>
                  <a:pt x="288148" y="69518"/>
                </a:lnTo>
                <a:lnTo>
                  <a:pt x="283863" y="114267"/>
                </a:lnTo>
                <a:lnTo>
                  <a:pt x="287968" y="159040"/>
                </a:lnTo>
                <a:lnTo>
                  <a:pt x="297134" y="203858"/>
                </a:lnTo>
                <a:lnTo>
                  <a:pt x="308033" y="248743"/>
                </a:lnTo>
                <a:lnTo>
                  <a:pt x="317336" y="293717"/>
                </a:lnTo>
                <a:lnTo>
                  <a:pt x="321713" y="338803"/>
                </a:lnTo>
                <a:lnTo>
                  <a:pt x="320689" y="361175"/>
                </a:lnTo>
                <a:lnTo>
                  <a:pt x="317117" y="383546"/>
                </a:lnTo>
                <a:lnTo>
                  <a:pt x="299341" y="425897"/>
                </a:lnTo>
                <a:lnTo>
                  <a:pt x="270908" y="458017"/>
                </a:lnTo>
                <a:lnTo>
                  <a:pt x="233116" y="483922"/>
                </a:lnTo>
                <a:lnTo>
                  <a:pt x="188884" y="503986"/>
                </a:lnTo>
                <a:lnTo>
                  <a:pt x="141131" y="518586"/>
                </a:lnTo>
                <a:lnTo>
                  <a:pt x="113665" y="524978"/>
                </a:lnTo>
                <a:lnTo>
                  <a:pt x="86199" y="531970"/>
                </a:lnTo>
                <a:lnTo>
                  <a:pt x="60232" y="541059"/>
                </a:lnTo>
                <a:lnTo>
                  <a:pt x="37261" y="553745"/>
                </a:lnTo>
                <a:lnTo>
                  <a:pt x="10652" y="583356"/>
                </a:lnTo>
                <a:lnTo>
                  <a:pt x="0" y="619263"/>
                </a:lnTo>
                <a:lnTo>
                  <a:pt x="2983" y="657567"/>
                </a:lnTo>
                <a:lnTo>
                  <a:pt x="17282" y="694370"/>
                </a:lnTo>
                <a:lnTo>
                  <a:pt x="45608" y="733663"/>
                </a:lnTo>
                <a:lnTo>
                  <a:pt x="82699" y="768385"/>
                </a:lnTo>
                <a:lnTo>
                  <a:pt x="126834" y="797863"/>
                </a:lnTo>
                <a:lnTo>
                  <a:pt x="176290" y="821423"/>
                </a:lnTo>
                <a:lnTo>
                  <a:pt x="218495" y="835851"/>
                </a:lnTo>
                <a:lnTo>
                  <a:pt x="262351" y="846711"/>
                </a:lnTo>
                <a:lnTo>
                  <a:pt x="307396" y="854271"/>
                </a:lnTo>
                <a:lnTo>
                  <a:pt x="353170" y="858800"/>
                </a:lnTo>
                <a:lnTo>
                  <a:pt x="399211" y="860569"/>
                </a:lnTo>
                <a:lnTo>
                  <a:pt x="420373" y="860744"/>
                </a:lnTo>
                <a:lnTo>
                  <a:pt x="441461" y="861968"/>
                </a:lnTo>
                <a:lnTo>
                  <a:pt x="480721" y="871761"/>
                </a:lnTo>
                <a:lnTo>
                  <a:pt x="521501" y="908055"/>
                </a:lnTo>
                <a:lnTo>
                  <a:pt x="550375" y="961354"/>
                </a:lnTo>
                <a:lnTo>
                  <a:pt x="565210" y="1001006"/>
                </a:lnTo>
                <a:lnTo>
                  <a:pt x="575548" y="1041557"/>
                </a:lnTo>
                <a:lnTo>
                  <a:pt x="581387" y="1082704"/>
                </a:lnTo>
                <a:lnTo>
                  <a:pt x="697248" y="1082704"/>
                </a:lnTo>
                <a:lnTo>
                  <a:pt x="697248" y="0"/>
                </a:lnTo>
                <a:close/>
              </a:path>
            </a:pathLst>
          </a:custGeom>
          <a:solidFill>
            <a:srgbClr val="133754"/>
          </a:solidFill>
        </p:spPr>
        <p:txBody>
          <a:bodyPr wrap="square" lIns="0" tIns="0" rIns="0" bIns="0" rtlCol="0"/>
          <a:lstStyle/>
          <a:p>
            <a:endParaRPr/>
          </a:p>
        </p:txBody>
      </p:sp>
      <p:grpSp>
        <p:nvGrpSpPr>
          <p:cNvPr id="16" name="object 16"/>
          <p:cNvGrpSpPr/>
          <p:nvPr/>
        </p:nvGrpSpPr>
        <p:grpSpPr>
          <a:xfrm>
            <a:off x="-9771" y="0"/>
            <a:ext cx="5866531" cy="3295650"/>
            <a:chOff x="-9771" y="0"/>
            <a:chExt cx="5866531" cy="3295650"/>
          </a:xfrm>
        </p:grpSpPr>
        <p:sp>
          <p:nvSpPr>
            <p:cNvPr id="17" name="object 17"/>
            <p:cNvSpPr/>
            <p:nvPr/>
          </p:nvSpPr>
          <p:spPr>
            <a:xfrm>
              <a:off x="-9771" y="0"/>
              <a:ext cx="822325" cy="1619885"/>
            </a:xfrm>
            <a:custGeom>
              <a:avLst/>
              <a:gdLst/>
              <a:ahLst/>
              <a:cxnLst/>
              <a:rect l="l" t="t" r="r" b="b"/>
              <a:pathLst>
                <a:path w="822325" h="1619885">
                  <a:moveTo>
                    <a:pt x="638437" y="0"/>
                  </a:moveTo>
                  <a:lnTo>
                    <a:pt x="0" y="0"/>
                  </a:lnTo>
                  <a:lnTo>
                    <a:pt x="0" y="1619664"/>
                  </a:lnTo>
                  <a:lnTo>
                    <a:pt x="67126" y="1619664"/>
                  </a:lnTo>
                  <a:lnTo>
                    <a:pt x="78674" y="1603172"/>
                  </a:lnTo>
                  <a:lnTo>
                    <a:pt x="90597" y="1587203"/>
                  </a:lnTo>
                  <a:lnTo>
                    <a:pt x="115869" y="1556537"/>
                  </a:lnTo>
                  <a:lnTo>
                    <a:pt x="151079" y="1520003"/>
                  </a:lnTo>
                  <a:lnTo>
                    <a:pt x="188420" y="1487361"/>
                  </a:lnTo>
                  <a:lnTo>
                    <a:pt x="227572" y="1458025"/>
                  </a:lnTo>
                  <a:lnTo>
                    <a:pt x="268217" y="1431413"/>
                  </a:lnTo>
                  <a:lnTo>
                    <a:pt x="310033" y="1406940"/>
                  </a:lnTo>
                  <a:lnTo>
                    <a:pt x="352702" y="1384022"/>
                  </a:lnTo>
                  <a:lnTo>
                    <a:pt x="395904" y="1362077"/>
                  </a:lnTo>
                  <a:lnTo>
                    <a:pt x="439319" y="1340519"/>
                  </a:lnTo>
                  <a:lnTo>
                    <a:pt x="482627" y="1318765"/>
                  </a:lnTo>
                  <a:lnTo>
                    <a:pt x="525509" y="1296231"/>
                  </a:lnTo>
                  <a:lnTo>
                    <a:pt x="567645" y="1272333"/>
                  </a:lnTo>
                  <a:lnTo>
                    <a:pt x="608716" y="1246488"/>
                  </a:lnTo>
                  <a:lnTo>
                    <a:pt x="648402" y="1218111"/>
                  </a:lnTo>
                  <a:lnTo>
                    <a:pt x="686383" y="1186619"/>
                  </a:lnTo>
                  <a:lnTo>
                    <a:pt x="722339" y="1151427"/>
                  </a:lnTo>
                  <a:lnTo>
                    <a:pt x="752330" y="1116046"/>
                  </a:lnTo>
                  <a:lnTo>
                    <a:pt x="778874" y="1076917"/>
                  </a:lnTo>
                  <a:lnTo>
                    <a:pt x="800323" y="1033892"/>
                  </a:lnTo>
                  <a:lnTo>
                    <a:pt x="815029" y="986823"/>
                  </a:lnTo>
                  <a:lnTo>
                    <a:pt x="821920" y="936269"/>
                  </a:lnTo>
                  <a:lnTo>
                    <a:pt x="820761" y="885617"/>
                  </a:lnTo>
                  <a:lnTo>
                    <a:pt x="812698" y="835359"/>
                  </a:lnTo>
                  <a:lnTo>
                    <a:pt x="798877" y="785982"/>
                  </a:lnTo>
                  <a:lnTo>
                    <a:pt x="780443" y="737975"/>
                  </a:lnTo>
                  <a:lnTo>
                    <a:pt x="758541" y="691829"/>
                  </a:lnTo>
                  <a:lnTo>
                    <a:pt x="734318" y="648032"/>
                  </a:lnTo>
                  <a:lnTo>
                    <a:pt x="708749" y="606163"/>
                  </a:lnTo>
                  <a:lnTo>
                    <a:pt x="682692" y="564449"/>
                  </a:lnTo>
                  <a:lnTo>
                    <a:pt x="657124" y="522358"/>
                  </a:lnTo>
                  <a:lnTo>
                    <a:pt x="633024" y="479359"/>
                  </a:lnTo>
                  <a:lnTo>
                    <a:pt x="611370" y="434920"/>
                  </a:lnTo>
                  <a:lnTo>
                    <a:pt x="593138" y="388512"/>
                  </a:lnTo>
                  <a:lnTo>
                    <a:pt x="579308" y="339602"/>
                  </a:lnTo>
                  <a:lnTo>
                    <a:pt x="571052" y="289211"/>
                  </a:lnTo>
                  <a:lnTo>
                    <a:pt x="568736" y="237955"/>
                  </a:lnTo>
                  <a:lnTo>
                    <a:pt x="572138" y="186728"/>
                  </a:lnTo>
                  <a:lnTo>
                    <a:pt x="581033" y="136425"/>
                  </a:lnTo>
                  <a:lnTo>
                    <a:pt x="595197" y="87939"/>
                  </a:lnTo>
                  <a:lnTo>
                    <a:pt x="614406" y="42166"/>
                  </a:lnTo>
                  <a:lnTo>
                    <a:pt x="638437" y="0"/>
                  </a:lnTo>
                  <a:close/>
                </a:path>
              </a:pathLst>
            </a:custGeom>
            <a:solidFill>
              <a:srgbClr val="EFEFEF"/>
            </a:solidFill>
          </p:spPr>
          <p:txBody>
            <a:bodyPr wrap="square" lIns="0" tIns="0" rIns="0" bIns="0" rtlCol="0"/>
            <a:lstStyle/>
            <a:p>
              <a:endParaRPr dirty="0"/>
            </a:p>
          </p:txBody>
        </p:sp>
        <p:sp>
          <p:nvSpPr>
            <p:cNvPr id="18" name="object 18"/>
            <p:cNvSpPr/>
            <p:nvPr/>
          </p:nvSpPr>
          <p:spPr>
            <a:xfrm flipH="1">
              <a:off x="4698358" y="2607310"/>
              <a:ext cx="1158402" cy="688340"/>
            </a:xfrm>
            <a:custGeom>
              <a:avLst/>
              <a:gdLst/>
              <a:ahLst/>
              <a:cxnLst/>
              <a:rect l="l" t="t" r="r" b="b"/>
              <a:pathLst>
                <a:path w="1101089" h="688339">
                  <a:moveTo>
                    <a:pt x="47149" y="0"/>
                  </a:moveTo>
                  <a:lnTo>
                    <a:pt x="35283" y="136"/>
                  </a:lnTo>
                  <a:lnTo>
                    <a:pt x="23570" y="497"/>
                  </a:lnTo>
                  <a:lnTo>
                    <a:pt x="11859" y="1008"/>
                  </a:lnTo>
                  <a:lnTo>
                    <a:pt x="0" y="1594"/>
                  </a:lnTo>
                  <a:lnTo>
                    <a:pt x="0" y="687954"/>
                  </a:lnTo>
                  <a:lnTo>
                    <a:pt x="968431" y="687954"/>
                  </a:lnTo>
                  <a:lnTo>
                    <a:pt x="949279" y="649212"/>
                  </a:lnTo>
                  <a:lnTo>
                    <a:pt x="934474" y="608748"/>
                  </a:lnTo>
                  <a:lnTo>
                    <a:pt x="925062" y="566938"/>
                  </a:lnTo>
                  <a:lnTo>
                    <a:pt x="922090" y="524158"/>
                  </a:lnTo>
                  <a:lnTo>
                    <a:pt x="922688" y="510984"/>
                  </a:lnTo>
                  <a:lnTo>
                    <a:pt x="931676" y="472211"/>
                  </a:lnTo>
                  <a:lnTo>
                    <a:pt x="962835" y="433065"/>
                  </a:lnTo>
                  <a:lnTo>
                    <a:pt x="1012374" y="421885"/>
                  </a:lnTo>
                  <a:lnTo>
                    <a:pt x="1025413" y="420581"/>
                  </a:lnTo>
                  <a:lnTo>
                    <a:pt x="1062715" y="410693"/>
                  </a:lnTo>
                  <a:lnTo>
                    <a:pt x="1090296" y="384375"/>
                  </a:lnTo>
                  <a:lnTo>
                    <a:pt x="1100572" y="346969"/>
                  </a:lnTo>
                  <a:lnTo>
                    <a:pt x="1094518" y="306867"/>
                  </a:lnTo>
                  <a:lnTo>
                    <a:pt x="1073109" y="272460"/>
                  </a:lnTo>
                  <a:lnTo>
                    <a:pt x="1041145" y="248889"/>
                  </a:lnTo>
                  <a:lnTo>
                    <a:pt x="1004386" y="234909"/>
                  </a:lnTo>
                  <a:lnTo>
                    <a:pt x="952026" y="229624"/>
                  </a:lnTo>
                  <a:lnTo>
                    <a:pt x="934068" y="229313"/>
                  </a:lnTo>
                  <a:lnTo>
                    <a:pt x="880783" y="232790"/>
                  </a:lnTo>
                  <a:lnTo>
                    <a:pt x="828610" y="243709"/>
                  </a:lnTo>
                  <a:lnTo>
                    <a:pt x="779429" y="262797"/>
                  </a:lnTo>
                  <a:lnTo>
                    <a:pt x="735119" y="290784"/>
                  </a:lnTo>
                  <a:lnTo>
                    <a:pt x="697562" y="328397"/>
                  </a:lnTo>
                  <a:lnTo>
                    <a:pt x="671156" y="369021"/>
                  </a:lnTo>
                  <a:lnTo>
                    <a:pt x="651716" y="413091"/>
                  </a:lnTo>
                  <a:lnTo>
                    <a:pt x="631827" y="457161"/>
                  </a:lnTo>
                  <a:lnTo>
                    <a:pt x="604073" y="497787"/>
                  </a:lnTo>
                  <a:lnTo>
                    <a:pt x="555130" y="528348"/>
                  </a:lnTo>
                  <a:lnTo>
                    <a:pt x="497799" y="538541"/>
                  </a:lnTo>
                  <a:lnTo>
                    <a:pt x="490011" y="538390"/>
                  </a:lnTo>
                  <a:lnTo>
                    <a:pt x="443163" y="531444"/>
                  </a:lnTo>
                  <a:lnTo>
                    <a:pt x="387656" y="510720"/>
                  </a:lnTo>
                  <a:lnTo>
                    <a:pt x="331074" y="468772"/>
                  </a:lnTo>
                  <a:lnTo>
                    <a:pt x="300388" y="425633"/>
                  </a:lnTo>
                  <a:lnTo>
                    <a:pt x="282857" y="374736"/>
                  </a:lnTo>
                  <a:lnTo>
                    <a:pt x="278736" y="326123"/>
                  </a:lnTo>
                  <a:lnTo>
                    <a:pt x="291847" y="281854"/>
                  </a:lnTo>
                  <a:lnTo>
                    <a:pt x="313648" y="239681"/>
                  </a:lnTo>
                  <a:lnTo>
                    <a:pt x="335600" y="197357"/>
                  </a:lnTo>
                  <a:lnTo>
                    <a:pt x="341154" y="167066"/>
                  </a:lnTo>
                  <a:lnTo>
                    <a:pt x="322897" y="110383"/>
                  </a:lnTo>
                  <a:lnTo>
                    <a:pt x="266136" y="55792"/>
                  </a:lnTo>
                  <a:lnTo>
                    <a:pt x="226065" y="33313"/>
                  </a:lnTo>
                  <a:lnTo>
                    <a:pt x="183376" y="17270"/>
                  </a:lnTo>
                  <a:lnTo>
                    <a:pt x="138824" y="6888"/>
                  </a:lnTo>
                  <a:lnTo>
                    <a:pt x="93163" y="1389"/>
                  </a:lnTo>
                  <a:lnTo>
                    <a:pt x="47149" y="0"/>
                  </a:lnTo>
                  <a:close/>
                </a:path>
              </a:pathLst>
            </a:custGeom>
            <a:solidFill>
              <a:srgbClr val="133754"/>
            </a:solidFill>
          </p:spPr>
          <p:txBody>
            <a:bodyPr wrap="square" lIns="0" tIns="0" rIns="0" bIns="0" rtlCol="0"/>
            <a:lstStyle/>
            <a:p>
              <a:endParaRPr dirty="0"/>
            </a:p>
          </p:txBody>
        </p:sp>
      </p:grpSp>
      <p:sp>
        <p:nvSpPr>
          <p:cNvPr id="24" name="TextBox 23">
            <a:extLst>
              <a:ext uri="{FF2B5EF4-FFF2-40B4-BE49-F238E27FC236}">
                <a16:creationId xmlns:a16="http://schemas.microsoft.com/office/drawing/2014/main" id="{519D1CD0-B7F1-615B-2337-1A47A35785BF}"/>
              </a:ext>
            </a:extLst>
          </p:cNvPr>
          <p:cNvSpPr txBox="1"/>
          <p:nvPr/>
        </p:nvSpPr>
        <p:spPr>
          <a:xfrm>
            <a:off x="720091" y="877113"/>
            <a:ext cx="5105399" cy="1600438"/>
          </a:xfrm>
          <a:prstGeom prst="rect">
            <a:avLst/>
          </a:prstGeom>
          <a:noFill/>
        </p:spPr>
        <p:txBody>
          <a:bodyPr wrap="square">
            <a:spAutoFit/>
          </a:bodyPr>
          <a:lstStyle/>
          <a:p>
            <a:r>
              <a:rPr lang="en-US" sz="1400" dirty="0">
                <a:solidFill>
                  <a:srgbClr val="374151"/>
                </a:solidFill>
                <a:latin typeface="Calisto MT" panose="02040603050505030304" pitchFamily="18" charset="0"/>
              </a:rPr>
              <a:t>O</a:t>
            </a:r>
            <a:r>
              <a:rPr lang="en-US" sz="1400" b="0" i="0" dirty="0">
                <a:solidFill>
                  <a:srgbClr val="374151"/>
                </a:solidFill>
                <a:effectLst/>
                <a:latin typeface="Calisto MT" panose="02040603050505030304" pitchFamily="18" charset="0"/>
              </a:rPr>
              <a:t>ur exploration into breast cancer prediction using logistic regression has yielded valuable insights into the potential of data analytics in the realm of healthcare. The application of logistic regression, with its ability to model the probability of breast cancer occurrence based on various contributing factors, has proven to be a robust and interpretable tool for early detection and risk assessment.</a:t>
            </a:r>
            <a:endParaRPr lang="en-IN" sz="1400" dirty="0">
              <a:latin typeface="Calisto MT" panose="02040603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512" y="0"/>
            <a:ext cx="1056640" cy="3288029"/>
            <a:chOff x="1512" y="0"/>
            <a:chExt cx="1056640" cy="3288029"/>
          </a:xfrm>
        </p:grpSpPr>
        <p:sp>
          <p:nvSpPr>
            <p:cNvPr id="4" name="object 4"/>
            <p:cNvSpPr/>
            <p:nvPr/>
          </p:nvSpPr>
          <p:spPr>
            <a:xfrm>
              <a:off x="1512" y="0"/>
              <a:ext cx="859790" cy="3107690"/>
            </a:xfrm>
            <a:custGeom>
              <a:avLst/>
              <a:gdLst/>
              <a:ahLst/>
              <a:cxnLst/>
              <a:rect l="l" t="t" r="r" b="b"/>
              <a:pathLst>
                <a:path w="859790" h="3107690">
                  <a:moveTo>
                    <a:pt x="199160" y="0"/>
                  </a:moveTo>
                  <a:lnTo>
                    <a:pt x="0" y="0"/>
                  </a:lnTo>
                  <a:lnTo>
                    <a:pt x="0" y="1034397"/>
                  </a:lnTo>
                  <a:lnTo>
                    <a:pt x="1595" y="1057131"/>
                  </a:lnTo>
                  <a:lnTo>
                    <a:pt x="5107" y="1108310"/>
                  </a:lnTo>
                  <a:lnTo>
                    <a:pt x="8556" y="1159497"/>
                  </a:lnTo>
                  <a:lnTo>
                    <a:pt x="11941" y="1210693"/>
                  </a:lnTo>
                  <a:lnTo>
                    <a:pt x="15263" y="1261896"/>
                  </a:lnTo>
                  <a:lnTo>
                    <a:pt x="18521" y="1313107"/>
                  </a:lnTo>
                  <a:lnTo>
                    <a:pt x="21716" y="1364325"/>
                  </a:lnTo>
                  <a:lnTo>
                    <a:pt x="24848" y="1415550"/>
                  </a:lnTo>
                  <a:lnTo>
                    <a:pt x="27916" y="1466780"/>
                  </a:lnTo>
                  <a:lnTo>
                    <a:pt x="30920" y="1518017"/>
                  </a:lnTo>
                  <a:lnTo>
                    <a:pt x="33862" y="1569259"/>
                  </a:lnTo>
                  <a:lnTo>
                    <a:pt x="36739" y="1620507"/>
                  </a:lnTo>
                  <a:lnTo>
                    <a:pt x="39602" y="1672654"/>
                  </a:lnTo>
                  <a:lnTo>
                    <a:pt x="42305" y="1723015"/>
                  </a:lnTo>
                  <a:lnTo>
                    <a:pt x="44992" y="1774276"/>
                  </a:lnTo>
                  <a:lnTo>
                    <a:pt x="47617" y="1825540"/>
                  </a:lnTo>
                  <a:lnTo>
                    <a:pt x="50177" y="1876807"/>
                  </a:lnTo>
                  <a:lnTo>
                    <a:pt x="52675" y="1928077"/>
                  </a:lnTo>
                  <a:lnTo>
                    <a:pt x="55109" y="1979349"/>
                  </a:lnTo>
                  <a:lnTo>
                    <a:pt x="57480" y="2030623"/>
                  </a:lnTo>
                  <a:lnTo>
                    <a:pt x="59787" y="2081899"/>
                  </a:lnTo>
                  <a:lnTo>
                    <a:pt x="62031" y="2133176"/>
                  </a:lnTo>
                  <a:lnTo>
                    <a:pt x="64212" y="2184454"/>
                  </a:lnTo>
                  <a:lnTo>
                    <a:pt x="66329" y="2235732"/>
                  </a:lnTo>
                  <a:lnTo>
                    <a:pt x="89499" y="2818232"/>
                  </a:lnTo>
                  <a:lnTo>
                    <a:pt x="90396" y="2851094"/>
                  </a:lnTo>
                  <a:lnTo>
                    <a:pt x="90957" y="2869584"/>
                  </a:lnTo>
                  <a:lnTo>
                    <a:pt x="94342" y="2930601"/>
                  </a:lnTo>
                  <a:lnTo>
                    <a:pt x="99497" y="2972463"/>
                  </a:lnTo>
                  <a:lnTo>
                    <a:pt x="108566" y="3012546"/>
                  </a:lnTo>
                  <a:lnTo>
                    <a:pt x="122756" y="3048462"/>
                  </a:lnTo>
                  <a:lnTo>
                    <a:pt x="171335" y="3098242"/>
                  </a:lnTo>
                  <a:lnTo>
                    <a:pt x="208140" y="3107329"/>
                  </a:lnTo>
                  <a:lnTo>
                    <a:pt x="254900" y="3102697"/>
                  </a:lnTo>
                  <a:lnTo>
                    <a:pt x="302261" y="3088791"/>
                  </a:lnTo>
                  <a:lnTo>
                    <a:pt x="348710" y="3069352"/>
                  </a:lnTo>
                  <a:lnTo>
                    <a:pt x="393972" y="3045109"/>
                  </a:lnTo>
                  <a:lnTo>
                    <a:pt x="437767" y="3016789"/>
                  </a:lnTo>
                  <a:lnTo>
                    <a:pt x="479819" y="2985119"/>
                  </a:lnTo>
                  <a:lnTo>
                    <a:pt x="519851" y="2950826"/>
                  </a:lnTo>
                  <a:lnTo>
                    <a:pt x="557585" y="2914640"/>
                  </a:lnTo>
                  <a:lnTo>
                    <a:pt x="592743" y="2877286"/>
                  </a:lnTo>
                  <a:lnTo>
                    <a:pt x="625048" y="2839493"/>
                  </a:lnTo>
                  <a:lnTo>
                    <a:pt x="654223" y="2801988"/>
                  </a:lnTo>
                  <a:lnTo>
                    <a:pt x="679990" y="2765499"/>
                  </a:lnTo>
                  <a:lnTo>
                    <a:pt x="707949" y="2721951"/>
                  </a:lnTo>
                  <a:lnTo>
                    <a:pt x="733308" y="2677325"/>
                  </a:lnTo>
                  <a:lnTo>
                    <a:pt x="756133" y="2631717"/>
                  </a:lnTo>
                  <a:lnTo>
                    <a:pt x="776490" y="2585224"/>
                  </a:lnTo>
                  <a:lnTo>
                    <a:pt x="794447" y="2537940"/>
                  </a:lnTo>
                  <a:lnTo>
                    <a:pt x="810069" y="2489963"/>
                  </a:lnTo>
                  <a:lnTo>
                    <a:pt x="823423" y="2441389"/>
                  </a:lnTo>
                  <a:lnTo>
                    <a:pt x="834575" y="2392312"/>
                  </a:lnTo>
                  <a:lnTo>
                    <a:pt x="843592" y="2342831"/>
                  </a:lnTo>
                  <a:lnTo>
                    <a:pt x="850541" y="2293039"/>
                  </a:lnTo>
                  <a:lnTo>
                    <a:pt x="855487" y="2243035"/>
                  </a:lnTo>
                  <a:lnTo>
                    <a:pt x="858498" y="2192913"/>
                  </a:lnTo>
                  <a:lnTo>
                    <a:pt x="859639" y="2142770"/>
                  </a:lnTo>
                  <a:lnTo>
                    <a:pt x="858977" y="2092702"/>
                  </a:lnTo>
                  <a:lnTo>
                    <a:pt x="858977" y="2078318"/>
                  </a:lnTo>
                  <a:lnTo>
                    <a:pt x="856000" y="2027001"/>
                  </a:lnTo>
                  <a:lnTo>
                    <a:pt x="851191" y="1975797"/>
                  </a:lnTo>
                  <a:lnTo>
                    <a:pt x="844578" y="1924719"/>
                  </a:lnTo>
                  <a:lnTo>
                    <a:pt x="836189" y="1873781"/>
                  </a:lnTo>
                  <a:lnTo>
                    <a:pt x="826052" y="1822996"/>
                  </a:lnTo>
                  <a:lnTo>
                    <a:pt x="814196" y="1772378"/>
                  </a:lnTo>
                  <a:lnTo>
                    <a:pt x="800648" y="1721940"/>
                  </a:lnTo>
                  <a:lnTo>
                    <a:pt x="785496" y="1672654"/>
                  </a:lnTo>
                  <a:lnTo>
                    <a:pt x="768923" y="1623836"/>
                  </a:lnTo>
                  <a:lnTo>
                    <a:pt x="751107" y="1575420"/>
                  </a:lnTo>
                  <a:lnTo>
                    <a:pt x="732226" y="1527338"/>
                  </a:lnTo>
                  <a:lnTo>
                    <a:pt x="712457" y="1479527"/>
                  </a:lnTo>
                  <a:lnTo>
                    <a:pt x="691978" y="1431919"/>
                  </a:lnTo>
                  <a:lnTo>
                    <a:pt x="670966" y="1384450"/>
                  </a:lnTo>
                  <a:lnTo>
                    <a:pt x="649599" y="1337052"/>
                  </a:lnTo>
                  <a:lnTo>
                    <a:pt x="628055" y="1289660"/>
                  </a:lnTo>
                  <a:lnTo>
                    <a:pt x="607522" y="1244180"/>
                  </a:lnTo>
                  <a:lnTo>
                    <a:pt x="587096" y="1198629"/>
                  </a:lnTo>
                  <a:lnTo>
                    <a:pt x="566807" y="1153002"/>
                  </a:lnTo>
                  <a:lnTo>
                    <a:pt x="546689" y="1107295"/>
                  </a:lnTo>
                  <a:lnTo>
                    <a:pt x="526771" y="1061503"/>
                  </a:lnTo>
                  <a:lnTo>
                    <a:pt x="507086" y="1015623"/>
                  </a:lnTo>
                  <a:lnTo>
                    <a:pt x="487665" y="969648"/>
                  </a:lnTo>
                  <a:lnTo>
                    <a:pt x="468541" y="923575"/>
                  </a:lnTo>
                  <a:lnTo>
                    <a:pt x="449743" y="877400"/>
                  </a:lnTo>
                  <a:lnTo>
                    <a:pt x="431305" y="831117"/>
                  </a:lnTo>
                  <a:lnTo>
                    <a:pt x="413257" y="784723"/>
                  </a:lnTo>
                  <a:lnTo>
                    <a:pt x="395631" y="738212"/>
                  </a:lnTo>
                  <a:lnTo>
                    <a:pt x="378458" y="691581"/>
                  </a:lnTo>
                  <a:lnTo>
                    <a:pt x="361771" y="644824"/>
                  </a:lnTo>
                  <a:lnTo>
                    <a:pt x="345601" y="597938"/>
                  </a:lnTo>
                  <a:lnTo>
                    <a:pt x="329979" y="550917"/>
                  </a:lnTo>
                  <a:lnTo>
                    <a:pt x="314936" y="503758"/>
                  </a:lnTo>
                  <a:lnTo>
                    <a:pt x="300506" y="456455"/>
                  </a:lnTo>
                  <a:lnTo>
                    <a:pt x="286718" y="409005"/>
                  </a:lnTo>
                  <a:lnTo>
                    <a:pt x="273605" y="361402"/>
                  </a:lnTo>
                  <a:lnTo>
                    <a:pt x="261197" y="313642"/>
                  </a:lnTo>
                  <a:lnTo>
                    <a:pt x="249528" y="265721"/>
                  </a:lnTo>
                  <a:lnTo>
                    <a:pt x="238628" y="217634"/>
                  </a:lnTo>
                  <a:lnTo>
                    <a:pt x="228528" y="169377"/>
                  </a:lnTo>
                  <a:lnTo>
                    <a:pt x="219161" y="121196"/>
                  </a:lnTo>
                  <a:lnTo>
                    <a:pt x="210581" y="72907"/>
                  </a:lnTo>
                  <a:lnTo>
                    <a:pt x="202755" y="24519"/>
                  </a:lnTo>
                  <a:lnTo>
                    <a:pt x="199160" y="0"/>
                  </a:lnTo>
                  <a:close/>
                </a:path>
              </a:pathLst>
            </a:custGeom>
            <a:solidFill>
              <a:srgbClr val="EFEFEF"/>
            </a:solidFill>
          </p:spPr>
          <p:txBody>
            <a:bodyPr wrap="square" lIns="0" tIns="0" rIns="0" bIns="0" rtlCol="0"/>
            <a:lstStyle/>
            <a:p>
              <a:endParaRPr/>
            </a:p>
          </p:txBody>
        </p:sp>
        <p:sp>
          <p:nvSpPr>
            <p:cNvPr id="5" name="object 5"/>
            <p:cNvSpPr/>
            <p:nvPr/>
          </p:nvSpPr>
          <p:spPr>
            <a:xfrm>
              <a:off x="1512" y="1101978"/>
              <a:ext cx="960755" cy="2186305"/>
            </a:xfrm>
            <a:custGeom>
              <a:avLst/>
              <a:gdLst/>
              <a:ahLst/>
              <a:cxnLst/>
              <a:rect l="l" t="t" r="r" b="b"/>
              <a:pathLst>
                <a:path w="960755" h="2186304">
                  <a:moveTo>
                    <a:pt x="0" y="0"/>
                  </a:moveTo>
                  <a:lnTo>
                    <a:pt x="0" y="2185968"/>
                  </a:lnTo>
                  <a:lnTo>
                    <a:pt x="883540" y="2185968"/>
                  </a:lnTo>
                  <a:lnTo>
                    <a:pt x="891725" y="2170531"/>
                  </a:lnTo>
                  <a:lnTo>
                    <a:pt x="938968" y="2038888"/>
                  </a:lnTo>
                  <a:lnTo>
                    <a:pt x="960442" y="1878477"/>
                  </a:lnTo>
                  <a:lnTo>
                    <a:pt x="958219" y="1832106"/>
                  </a:lnTo>
                  <a:lnTo>
                    <a:pt x="951979" y="1785024"/>
                  </a:lnTo>
                  <a:lnTo>
                    <a:pt x="941167" y="1737452"/>
                  </a:lnTo>
                  <a:lnTo>
                    <a:pt x="925228" y="1689613"/>
                  </a:lnTo>
                  <a:lnTo>
                    <a:pt x="903607" y="1641730"/>
                  </a:lnTo>
                  <a:lnTo>
                    <a:pt x="875751" y="1594026"/>
                  </a:lnTo>
                  <a:lnTo>
                    <a:pt x="841365" y="1545277"/>
                  </a:lnTo>
                  <a:lnTo>
                    <a:pt x="806236" y="1502789"/>
                  </a:lnTo>
                  <a:lnTo>
                    <a:pt x="770589" y="1465879"/>
                  </a:lnTo>
                  <a:lnTo>
                    <a:pt x="734650" y="1433862"/>
                  </a:lnTo>
                  <a:lnTo>
                    <a:pt x="698645" y="1406054"/>
                  </a:lnTo>
                  <a:lnTo>
                    <a:pt x="662799" y="1381770"/>
                  </a:lnTo>
                  <a:lnTo>
                    <a:pt x="627338" y="1360326"/>
                  </a:lnTo>
                  <a:lnTo>
                    <a:pt x="592488" y="1341039"/>
                  </a:lnTo>
                  <a:lnTo>
                    <a:pt x="525523" y="1306193"/>
                  </a:lnTo>
                  <a:lnTo>
                    <a:pt x="493860" y="1289266"/>
                  </a:lnTo>
                  <a:lnTo>
                    <a:pt x="435302" y="1252985"/>
                  </a:lnTo>
                  <a:lnTo>
                    <a:pt x="384607" y="1208902"/>
                  </a:lnTo>
                  <a:lnTo>
                    <a:pt x="343579" y="1151544"/>
                  </a:lnTo>
                  <a:lnTo>
                    <a:pt x="327255" y="1116176"/>
                  </a:lnTo>
                  <a:lnTo>
                    <a:pt x="314026" y="1075436"/>
                  </a:lnTo>
                  <a:lnTo>
                    <a:pt x="303448" y="1029618"/>
                  </a:lnTo>
                  <a:lnTo>
                    <a:pt x="296545" y="983349"/>
                  </a:lnTo>
                  <a:lnTo>
                    <a:pt x="292790" y="936778"/>
                  </a:lnTo>
                  <a:lnTo>
                    <a:pt x="291655" y="890057"/>
                  </a:lnTo>
                  <a:lnTo>
                    <a:pt x="293052" y="835800"/>
                  </a:lnTo>
                  <a:lnTo>
                    <a:pt x="296797" y="781788"/>
                  </a:lnTo>
                  <a:lnTo>
                    <a:pt x="302218" y="728144"/>
                  </a:lnTo>
                  <a:lnTo>
                    <a:pt x="308646" y="674994"/>
                  </a:lnTo>
                  <a:lnTo>
                    <a:pt x="315408" y="622462"/>
                  </a:lnTo>
                  <a:lnTo>
                    <a:pt x="321836" y="570673"/>
                  </a:lnTo>
                  <a:lnTo>
                    <a:pt x="327257" y="519751"/>
                  </a:lnTo>
                  <a:lnTo>
                    <a:pt x="331002" y="469822"/>
                  </a:lnTo>
                  <a:lnTo>
                    <a:pt x="332399" y="421009"/>
                  </a:lnTo>
                  <a:lnTo>
                    <a:pt x="331190" y="379820"/>
                  </a:lnTo>
                  <a:lnTo>
                    <a:pt x="327266" y="339658"/>
                  </a:lnTo>
                  <a:lnTo>
                    <a:pt x="320183" y="300616"/>
                  </a:lnTo>
                  <a:lnTo>
                    <a:pt x="309494" y="262786"/>
                  </a:lnTo>
                  <a:lnTo>
                    <a:pt x="294756" y="226257"/>
                  </a:lnTo>
                  <a:lnTo>
                    <a:pt x="275522" y="191123"/>
                  </a:lnTo>
                  <a:lnTo>
                    <a:pt x="251348" y="157475"/>
                  </a:lnTo>
                  <a:lnTo>
                    <a:pt x="221788" y="125405"/>
                  </a:lnTo>
                  <a:lnTo>
                    <a:pt x="186398" y="95003"/>
                  </a:lnTo>
                  <a:lnTo>
                    <a:pt x="144732" y="66363"/>
                  </a:lnTo>
                  <a:lnTo>
                    <a:pt x="96345" y="39574"/>
                  </a:lnTo>
                  <a:lnTo>
                    <a:pt x="40792" y="14730"/>
                  </a:lnTo>
                  <a:lnTo>
                    <a:pt x="0" y="0"/>
                  </a:lnTo>
                  <a:close/>
                </a:path>
              </a:pathLst>
            </a:custGeom>
            <a:solidFill>
              <a:srgbClr val="9CCEDF"/>
            </a:solidFill>
          </p:spPr>
          <p:txBody>
            <a:bodyPr wrap="square" lIns="0" tIns="0" rIns="0" bIns="0" rtlCol="0"/>
            <a:lstStyle/>
            <a:p>
              <a:endParaRPr/>
            </a:p>
          </p:txBody>
        </p:sp>
        <p:sp>
          <p:nvSpPr>
            <p:cNvPr id="6" name="object 6"/>
            <p:cNvSpPr/>
            <p:nvPr/>
          </p:nvSpPr>
          <p:spPr>
            <a:xfrm>
              <a:off x="1512" y="2500609"/>
              <a:ext cx="577850" cy="787400"/>
            </a:xfrm>
            <a:custGeom>
              <a:avLst/>
              <a:gdLst/>
              <a:ahLst/>
              <a:cxnLst/>
              <a:rect l="l" t="t" r="r" b="b"/>
              <a:pathLst>
                <a:path w="577850" h="787400">
                  <a:moveTo>
                    <a:pt x="0" y="0"/>
                  </a:moveTo>
                  <a:lnTo>
                    <a:pt x="0" y="787337"/>
                  </a:lnTo>
                  <a:lnTo>
                    <a:pt x="577778" y="787337"/>
                  </a:lnTo>
                  <a:lnTo>
                    <a:pt x="558071" y="726261"/>
                  </a:lnTo>
                  <a:lnTo>
                    <a:pt x="538532" y="684384"/>
                  </a:lnTo>
                  <a:lnTo>
                    <a:pt x="506368" y="630749"/>
                  </a:lnTo>
                  <a:lnTo>
                    <a:pt x="465819" y="583705"/>
                  </a:lnTo>
                  <a:lnTo>
                    <a:pt x="420636" y="550863"/>
                  </a:lnTo>
                  <a:lnTo>
                    <a:pt x="370436" y="525883"/>
                  </a:lnTo>
                  <a:lnTo>
                    <a:pt x="317392" y="505844"/>
                  </a:lnTo>
                  <a:lnTo>
                    <a:pt x="263675" y="487824"/>
                  </a:lnTo>
                  <a:lnTo>
                    <a:pt x="220898" y="472395"/>
                  </a:lnTo>
                  <a:lnTo>
                    <a:pt x="179003" y="454128"/>
                  </a:lnTo>
                  <a:lnTo>
                    <a:pt x="139640" y="431909"/>
                  </a:lnTo>
                  <a:lnTo>
                    <a:pt x="104457" y="404626"/>
                  </a:lnTo>
                  <a:lnTo>
                    <a:pt x="75104" y="371167"/>
                  </a:lnTo>
                  <a:lnTo>
                    <a:pt x="49885" y="322815"/>
                  </a:lnTo>
                  <a:lnTo>
                    <a:pt x="35154" y="270191"/>
                  </a:lnTo>
                  <a:lnTo>
                    <a:pt x="27016" y="215320"/>
                  </a:lnTo>
                  <a:lnTo>
                    <a:pt x="21574" y="160225"/>
                  </a:lnTo>
                  <a:lnTo>
                    <a:pt x="16422" y="111399"/>
                  </a:lnTo>
                  <a:lnTo>
                    <a:pt x="10081" y="62731"/>
                  </a:lnTo>
                  <a:lnTo>
                    <a:pt x="2560" y="14235"/>
                  </a:lnTo>
                  <a:lnTo>
                    <a:pt x="0" y="0"/>
                  </a:lnTo>
                  <a:close/>
                </a:path>
              </a:pathLst>
            </a:custGeom>
            <a:solidFill>
              <a:srgbClr val="2C6797"/>
            </a:solidFill>
          </p:spPr>
          <p:txBody>
            <a:bodyPr wrap="square" lIns="0" tIns="0" rIns="0" bIns="0" rtlCol="0"/>
            <a:lstStyle/>
            <a:p>
              <a:endParaRPr/>
            </a:p>
          </p:txBody>
        </p:sp>
        <p:pic>
          <p:nvPicPr>
            <p:cNvPr id="7" name="object 7"/>
            <p:cNvPicPr/>
            <p:nvPr/>
          </p:nvPicPr>
          <p:blipFill>
            <a:blip r:embed="rId2" cstate="print"/>
            <a:stretch>
              <a:fillRect/>
            </a:stretch>
          </p:blipFill>
          <p:spPr>
            <a:xfrm>
              <a:off x="494525" y="1762707"/>
              <a:ext cx="104656" cy="104656"/>
            </a:xfrm>
            <a:prstGeom prst="rect">
              <a:avLst/>
            </a:prstGeom>
          </p:spPr>
        </p:pic>
        <p:sp>
          <p:nvSpPr>
            <p:cNvPr id="8" name="object 8"/>
            <p:cNvSpPr/>
            <p:nvPr/>
          </p:nvSpPr>
          <p:spPr>
            <a:xfrm>
              <a:off x="515302" y="672007"/>
              <a:ext cx="542925" cy="1661795"/>
            </a:xfrm>
            <a:custGeom>
              <a:avLst/>
              <a:gdLst/>
              <a:ahLst/>
              <a:cxnLst/>
              <a:rect l="l" t="t" r="r" b="b"/>
              <a:pathLst>
                <a:path w="542925" h="1661795">
                  <a:moveTo>
                    <a:pt x="63919" y="23164"/>
                  </a:moveTo>
                  <a:lnTo>
                    <a:pt x="59918" y="15176"/>
                  </a:lnTo>
                  <a:lnTo>
                    <a:pt x="47942" y="3200"/>
                  </a:lnTo>
                  <a:lnTo>
                    <a:pt x="39941" y="0"/>
                  </a:lnTo>
                  <a:lnTo>
                    <a:pt x="31953" y="0"/>
                  </a:lnTo>
                  <a:lnTo>
                    <a:pt x="19545" y="2857"/>
                  </a:lnTo>
                  <a:lnTo>
                    <a:pt x="9385" y="9690"/>
                  </a:lnTo>
                  <a:lnTo>
                    <a:pt x="2514" y="19659"/>
                  </a:lnTo>
                  <a:lnTo>
                    <a:pt x="0" y="31965"/>
                  </a:lnTo>
                  <a:lnTo>
                    <a:pt x="2857" y="43916"/>
                  </a:lnTo>
                  <a:lnTo>
                    <a:pt x="9677" y="53835"/>
                  </a:lnTo>
                  <a:lnTo>
                    <a:pt x="19659" y="60617"/>
                  </a:lnTo>
                  <a:lnTo>
                    <a:pt x="31953" y="63131"/>
                  </a:lnTo>
                  <a:lnTo>
                    <a:pt x="43903" y="60731"/>
                  </a:lnTo>
                  <a:lnTo>
                    <a:pt x="53822" y="54140"/>
                  </a:lnTo>
                  <a:lnTo>
                    <a:pt x="60604" y="44246"/>
                  </a:lnTo>
                  <a:lnTo>
                    <a:pt x="63106" y="31965"/>
                  </a:lnTo>
                  <a:lnTo>
                    <a:pt x="63919" y="23164"/>
                  </a:lnTo>
                  <a:close/>
                </a:path>
                <a:path w="542925" h="1661795">
                  <a:moveTo>
                    <a:pt x="297218" y="1621282"/>
                  </a:moveTo>
                  <a:lnTo>
                    <a:pt x="293230" y="1613293"/>
                  </a:lnTo>
                  <a:lnTo>
                    <a:pt x="281254" y="1601304"/>
                  </a:lnTo>
                  <a:lnTo>
                    <a:pt x="273265" y="1598104"/>
                  </a:lnTo>
                  <a:lnTo>
                    <a:pt x="265277" y="1598104"/>
                  </a:lnTo>
                  <a:lnTo>
                    <a:pt x="253326" y="1600504"/>
                  </a:lnTo>
                  <a:lnTo>
                    <a:pt x="243408" y="1607096"/>
                  </a:lnTo>
                  <a:lnTo>
                    <a:pt x="236626" y="1616989"/>
                  </a:lnTo>
                  <a:lnTo>
                    <a:pt x="234124" y="1629270"/>
                  </a:lnTo>
                  <a:lnTo>
                    <a:pt x="236512" y="1641678"/>
                  </a:lnTo>
                  <a:lnTo>
                    <a:pt x="243103" y="1651838"/>
                  </a:lnTo>
                  <a:lnTo>
                    <a:pt x="252996" y="1658708"/>
                  </a:lnTo>
                  <a:lnTo>
                    <a:pt x="265277" y="1661236"/>
                  </a:lnTo>
                  <a:lnTo>
                    <a:pt x="277215" y="1658366"/>
                  </a:lnTo>
                  <a:lnTo>
                    <a:pt x="287147" y="1651546"/>
                  </a:lnTo>
                  <a:lnTo>
                    <a:pt x="293916" y="1641563"/>
                  </a:lnTo>
                  <a:lnTo>
                    <a:pt x="296418" y="1629270"/>
                  </a:lnTo>
                  <a:lnTo>
                    <a:pt x="297218" y="1621282"/>
                  </a:lnTo>
                  <a:close/>
                </a:path>
                <a:path w="542925" h="1661795">
                  <a:moveTo>
                    <a:pt x="542544" y="1558163"/>
                  </a:moveTo>
                  <a:lnTo>
                    <a:pt x="538543" y="1550174"/>
                  </a:lnTo>
                  <a:lnTo>
                    <a:pt x="526554" y="1538173"/>
                  </a:lnTo>
                  <a:lnTo>
                    <a:pt x="518566" y="1534985"/>
                  </a:lnTo>
                  <a:lnTo>
                    <a:pt x="510578" y="1534985"/>
                  </a:lnTo>
                  <a:lnTo>
                    <a:pt x="498640" y="1537843"/>
                  </a:lnTo>
                  <a:lnTo>
                    <a:pt x="488721" y="1544675"/>
                  </a:lnTo>
                  <a:lnTo>
                    <a:pt x="481939" y="1554645"/>
                  </a:lnTo>
                  <a:lnTo>
                    <a:pt x="479437" y="1566938"/>
                  </a:lnTo>
                  <a:lnTo>
                    <a:pt x="481825" y="1578889"/>
                  </a:lnTo>
                  <a:lnTo>
                    <a:pt x="488416" y="1588808"/>
                  </a:lnTo>
                  <a:lnTo>
                    <a:pt x="498297" y="1595589"/>
                  </a:lnTo>
                  <a:lnTo>
                    <a:pt x="510578" y="1598104"/>
                  </a:lnTo>
                  <a:lnTo>
                    <a:pt x="522528" y="1595704"/>
                  </a:lnTo>
                  <a:lnTo>
                    <a:pt x="532447" y="1589112"/>
                  </a:lnTo>
                  <a:lnTo>
                    <a:pt x="539229" y="1579232"/>
                  </a:lnTo>
                  <a:lnTo>
                    <a:pt x="541743" y="1566938"/>
                  </a:lnTo>
                  <a:lnTo>
                    <a:pt x="542544" y="1558163"/>
                  </a:lnTo>
                  <a:close/>
                </a:path>
              </a:pathLst>
            </a:custGeom>
            <a:solidFill>
              <a:srgbClr val="9CCEDF"/>
            </a:solidFill>
          </p:spPr>
          <p:txBody>
            <a:bodyPr wrap="square" lIns="0" tIns="0" rIns="0" bIns="0" rtlCol="0"/>
            <a:lstStyle/>
            <a:p>
              <a:endParaRPr/>
            </a:p>
          </p:txBody>
        </p:sp>
        <p:pic>
          <p:nvPicPr>
            <p:cNvPr id="9" name="object 9"/>
            <p:cNvPicPr/>
            <p:nvPr/>
          </p:nvPicPr>
          <p:blipFill>
            <a:blip r:embed="rId3" cstate="print"/>
            <a:stretch>
              <a:fillRect/>
            </a:stretch>
          </p:blipFill>
          <p:spPr>
            <a:xfrm>
              <a:off x="242030" y="458654"/>
              <a:ext cx="104655" cy="103845"/>
            </a:xfrm>
            <a:prstGeom prst="rect">
              <a:avLst/>
            </a:prstGeom>
          </p:spPr>
        </p:pic>
      </p:grpSp>
      <p:grpSp>
        <p:nvGrpSpPr>
          <p:cNvPr id="10" name="object 10"/>
          <p:cNvGrpSpPr/>
          <p:nvPr/>
        </p:nvGrpSpPr>
        <p:grpSpPr>
          <a:xfrm>
            <a:off x="4921270" y="8"/>
            <a:ext cx="925830" cy="3288029"/>
            <a:chOff x="4921270" y="8"/>
            <a:chExt cx="925830" cy="3288029"/>
          </a:xfrm>
        </p:grpSpPr>
        <p:sp>
          <p:nvSpPr>
            <p:cNvPr id="11" name="object 11"/>
            <p:cNvSpPr/>
            <p:nvPr/>
          </p:nvSpPr>
          <p:spPr>
            <a:xfrm>
              <a:off x="5021313" y="224699"/>
              <a:ext cx="825500" cy="3063875"/>
            </a:xfrm>
            <a:custGeom>
              <a:avLst/>
              <a:gdLst/>
              <a:ahLst/>
              <a:cxnLst/>
              <a:rect l="l" t="t" r="r" b="b"/>
              <a:pathLst>
                <a:path w="825500" h="3063875">
                  <a:moveTo>
                    <a:pt x="651730" y="0"/>
                  </a:moveTo>
                  <a:lnTo>
                    <a:pt x="604714" y="4632"/>
                  </a:lnTo>
                  <a:lnTo>
                    <a:pt x="557354" y="18537"/>
                  </a:lnTo>
                  <a:lnTo>
                    <a:pt x="510904" y="37974"/>
                  </a:lnTo>
                  <a:lnTo>
                    <a:pt x="465643" y="62217"/>
                  </a:lnTo>
                  <a:lnTo>
                    <a:pt x="421848" y="90537"/>
                  </a:lnTo>
                  <a:lnTo>
                    <a:pt x="379796" y="122206"/>
                  </a:lnTo>
                  <a:lnTo>
                    <a:pt x="339765" y="156498"/>
                  </a:lnTo>
                  <a:lnTo>
                    <a:pt x="302033" y="192684"/>
                  </a:lnTo>
                  <a:lnTo>
                    <a:pt x="266876" y="230037"/>
                  </a:lnTo>
                  <a:lnTo>
                    <a:pt x="234574" y="267830"/>
                  </a:lnTo>
                  <a:lnTo>
                    <a:pt x="205403" y="305334"/>
                  </a:lnTo>
                  <a:lnTo>
                    <a:pt x="179640" y="341823"/>
                  </a:lnTo>
                  <a:lnTo>
                    <a:pt x="151682" y="385371"/>
                  </a:lnTo>
                  <a:lnTo>
                    <a:pt x="126324" y="429997"/>
                  </a:lnTo>
                  <a:lnTo>
                    <a:pt x="103500" y="475606"/>
                  </a:lnTo>
                  <a:lnTo>
                    <a:pt x="83143" y="522100"/>
                  </a:lnTo>
                  <a:lnTo>
                    <a:pt x="65188" y="569383"/>
                  </a:lnTo>
                  <a:lnTo>
                    <a:pt x="49566" y="617361"/>
                  </a:lnTo>
                  <a:lnTo>
                    <a:pt x="36213" y="665936"/>
                  </a:lnTo>
                  <a:lnTo>
                    <a:pt x="25061" y="715012"/>
                  </a:lnTo>
                  <a:lnTo>
                    <a:pt x="16044" y="764494"/>
                  </a:lnTo>
                  <a:lnTo>
                    <a:pt x="9096" y="814285"/>
                  </a:lnTo>
                  <a:lnTo>
                    <a:pt x="4150" y="864290"/>
                  </a:lnTo>
                  <a:lnTo>
                    <a:pt x="1140" y="914412"/>
                  </a:lnTo>
                  <a:lnTo>
                    <a:pt x="0" y="964555"/>
                  </a:lnTo>
                  <a:lnTo>
                    <a:pt x="662" y="1014623"/>
                  </a:lnTo>
                  <a:lnTo>
                    <a:pt x="662" y="1029802"/>
                  </a:lnTo>
                  <a:lnTo>
                    <a:pt x="3637" y="1081116"/>
                  </a:lnTo>
                  <a:lnTo>
                    <a:pt x="8444" y="1132304"/>
                  </a:lnTo>
                  <a:lnTo>
                    <a:pt x="15053" y="1183338"/>
                  </a:lnTo>
                  <a:lnTo>
                    <a:pt x="23439" y="1234190"/>
                  </a:lnTo>
                  <a:lnTo>
                    <a:pt x="33572" y="1284833"/>
                  </a:lnTo>
                  <a:lnTo>
                    <a:pt x="45425" y="1335240"/>
                  </a:lnTo>
                  <a:lnTo>
                    <a:pt x="58970" y="1385382"/>
                  </a:lnTo>
                  <a:lnTo>
                    <a:pt x="74125" y="1434665"/>
                  </a:lnTo>
                  <a:lnTo>
                    <a:pt x="90699" y="1483482"/>
                  </a:lnTo>
                  <a:lnTo>
                    <a:pt x="108516" y="1531898"/>
                  </a:lnTo>
                  <a:lnTo>
                    <a:pt x="127397" y="1579979"/>
                  </a:lnTo>
                  <a:lnTo>
                    <a:pt x="147166" y="1627791"/>
                  </a:lnTo>
                  <a:lnTo>
                    <a:pt x="167646" y="1675400"/>
                  </a:lnTo>
                  <a:lnTo>
                    <a:pt x="188659" y="1722871"/>
                  </a:lnTo>
                  <a:lnTo>
                    <a:pt x="210029" y="1770269"/>
                  </a:lnTo>
                  <a:lnTo>
                    <a:pt x="231578" y="1817661"/>
                  </a:lnTo>
                  <a:lnTo>
                    <a:pt x="252109" y="1863142"/>
                  </a:lnTo>
                  <a:lnTo>
                    <a:pt x="272534" y="1908693"/>
                  </a:lnTo>
                  <a:lnTo>
                    <a:pt x="292821" y="1954320"/>
                  </a:lnTo>
                  <a:lnTo>
                    <a:pt x="312938" y="2000027"/>
                  </a:lnTo>
                  <a:lnTo>
                    <a:pt x="332854" y="2045818"/>
                  </a:lnTo>
                  <a:lnTo>
                    <a:pt x="352538" y="2091699"/>
                  </a:lnTo>
                  <a:lnTo>
                    <a:pt x="371957" y="2137673"/>
                  </a:lnTo>
                  <a:lnTo>
                    <a:pt x="391080" y="2183745"/>
                  </a:lnTo>
                  <a:lnTo>
                    <a:pt x="409876" y="2229919"/>
                  </a:lnTo>
                  <a:lnTo>
                    <a:pt x="428313" y="2276201"/>
                  </a:lnTo>
                  <a:lnTo>
                    <a:pt x="446360" y="2322594"/>
                  </a:lnTo>
                  <a:lnTo>
                    <a:pt x="463984" y="2369104"/>
                  </a:lnTo>
                  <a:lnTo>
                    <a:pt x="481155" y="2415734"/>
                  </a:lnTo>
                  <a:lnTo>
                    <a:pt x="497841" y="2462490"/>
                  </a:lnTo>
                  <a:lnTo>
                    <a:pt x="514011" y="2509375"/>
                  </a:lnTo>
                  <a:lnTo>
                    <a:pt x="529632" y="2556394"/>
                  </a:lnTo>
                  <a:lnTo>
                    <a:pt x="544673" y="2603552"/>
                  </a:lnTo>
                  <a:lnTo>
                    <a:pt x="559103" y="2650853"/>
                  </a:lnTo>
                  <a:lnTo>
                    <a:pt x="572891" y="2698302"/>
                  </a:lnTo>
                  <a:lnTo>
                    <a:pt x="586003" y="2745903"/>
                  </a:lnTo>
                  <a:lnTo>
                    <a:pt x="598410" y="2793661"/>
                  </a:lnTo>
                  <a:lnTo>
                    <a:pt x="610080" y="2841581"/>
                  </a:lnTo>
                  <a:lnTo>
                    <a:pt x="620980" y="2889666"/>
                  </a:lnTo>
                  <a:lnTo>
                    <a:pt x="631079" y="2937922"/>
                  </a:lnTo>
                  <a:lnTo>
                    <a:pt x="640444" y="2986104"/>
                  </a:lnTo>
                  <a:lnTo>
                    <a:pt x="649024" y="3034394"/>
                  </a:lnTo>
                  <a:lnTo>
                    <a:pt x="653694" y="3063247"/>
                  </a:lnTo>
                  <a:lnTo>
                    <a:pt x="825417" y="3063247"/>
                  </a:lnTo>
                  <a:lnTo>
                    <a:pt x="825417" y="1530992"/>
                  </a:lnTo>
                  <a:lnTo>
                    <a:pt x="822955" y="1486815"/>
                  </a:lnTo>
                  <a:lnTo>
                    <a:pt x="820120" y="1434665"/>
                  </a:lnTo>
                  <a:lnTo>
                    <a:pt x="817448" y="1384307"/>
                  </a:lnTo>
                  <a:lnTo>
                    <a:pt x="814796" y="1333047"/>
                  </a:lnTo>
                  <a:lnTo>
                    <a:pt x="812214" y="1281783"/>
                  </a:lnTo>
                  <a:lnTo>
                    <a:pt x="809701" y="1230516"/>
                  </a:lnTo>
                  <a:lnTo>
                    <a:pt x="807258" y="1179246"/>
                  </a:lnTo>
                  <a:lnTo>
                    <a:pt x="804885" y="1127974"/>
                  </a:lnTo>
                  <a:lnTo>
                    <a:pt x="802582" y="1076700"/>
                  </a:lnTo>
                  <a:lnTo>
                    <a:pt x="800351" y="1025425"/>
                  </a:lnTo>
                  <a:lnTo>
                    <a:pt x="798191" y="974148"/>
                  </a:lnTo>
                  <a:lnTo>
                    <a:pt x="796103" y="922870"/>
                  </a:lnTo>
                  <a:lnTo>
                    <a:pt x="794086" y="871592"/>
                  </a:lnTo>
                  <a:lnTo>
                    <a:pt x="770099" y="289089"/>
                  </a:lnTo>
                  <a:lnTo>
                    <a:pt x="769628" y="273369"/>
                  </a:lnTo>
                  <a:lnTo>
                    <a:pt x="768984" y="237734"/>
                  </a:lnTo>
                  <a:lnTo>
                    <a:pt x="768514" y="217973"/>
                  </a:lnTo>
                  <a:lnTo>
                    <a:pt x="766064" y="176721"/>
                  </a:lnTo>
                  <a:lnTo>
                    <a:pt x="760897" y="134859"/>
                  </a:lnTo>
                  <a:lnTo>
                    <a:pt x="751796" y="94778"/>
                  </a:lnTo>
                  <a:lnTo>
                    <a:pt x="737546" y="58863"/>
                  </a:lnTo>
                  <a:lnTo>
                    <a:pt x="688730" y="9086"/>
                  </a:lnTo>
                  <a:lnTo>
                    <a:pt x="651730" y="0"/>
                  </a:lnTo>
                  <a:close/>
                </a:path>
              </a:pathLst>
            </a:custGeom>
            <a:solidFill>
              <a:srgbClr val="EFEFEF"/>
            </a:solidFill>
          </p:spPr>
          <p:txBody>
            <a:bodyPr wrap="square" lIns="0" tIns="0" rIns="0" bIns="0" rtlCol="0"/>
            <a:lstStyle/>
            <a:p>
              <a:endParaRPr/>
            </a:p>
          </p:txBody>
        </p:sp>
        <p:sp>
          <p:nvSpPr>
            <p:cNvPr id="12" name="object 12"/>
            <p:cNvSpPr/>
            <p:nvPr/>
          </p:nvSpPr>
          <p:spPr>
            <a:xfrm>
              <a:off x="4921270" y="8"/>
              <a:ext cx="925830" cy="2217420"/>
            </a:xfrm>
            <a:custGeom>
              <a:avLst/>
              <a:gdLst/>
              <a:ahLst/>
              <a:cxnLst/>
              <a:rect l="l" t="t" r="r" b="b"/>
              <a:pathLst>
                <a:path w="925829" h="2217420">
                  <a:moveTo>
                    <a:pt x="925461" y="0"/>
                  </a:moveTo>
                  <a:lnTo>
                    <a:pt x="99033" y="0"/>
                  </a:lnTo>
                  <a:lnTo>
                    <a:pt x="80122" y="35686"/>
                  </a:lnTo>
                  <a:lnTo>
                    <a:pt x="57311" y="85642"/>
                  </a:lnTo>
                  <a:lnTo>
                    <a:pt x="35631" y="143425"/>
                  </a:lnTo>
                  <a:lnTo>
                    <a:pt x="17344" y="207819"/>
                  </a:lnTo>
                  <a:lnTo>
                    <a:pt x="4713" y="277606"/>
                  </a:lnTo>
                  <a:lnTo>
                    <a:pt x="0" y="351572"/>
                  </a:lnTo>
                  <a:lnTo>
                    <a:pt x="1887" y="397946"/>
                  </a:lnTo>
                  <a:lnTo>
                    <a:pt x="7903" y="445030"/>
                  </a:lnTo>
                  <a:lnTo>
                    <a:pt x="18581" y="492603"/>
                  </a:lnTo>
                  <a:lnTo>
                    <a:pt x="34453" y="540442"/>
                  </a:lnTo>
                  <a:lnTo>
                    <a:pt x="56052" y="588327"/>
                  </a:lnTo>
                  <a:lnTo>
                    <a:pt x="83911" y="636036"/>
                  </a:lnTo>
                  <a:lnTo>
                    <a:pt x="118297" y="684783"/>
                  </a:lnTo>
                  <a:lnTo>
                    <a:pt x="153426" y="727268"/>
                  </a:lnTo>
                  <a:lnTo>
                    <a:pt x="189072" y="764177"/>
                  </a:lnTo>
                  <a:lnTo>
                    <a:pt x="225011" y="796192"/>
                  </a:lnTo>
                  <a:lnTo>
                    <a:pt x="261016" y="823999"/>
                  </a:lnTo>
                  <a:lnTo>
                    <a:pt x="296861" y="848281"/>
                  </a:lnTo>
                  <a:lnTo>
                    <a:pt x="332321" y="869724"/>
                  </a:lnTo>
                  <a:lnTo>
                    <a:pt x="367170" y="889011"/>
                  </a:lnTo>
                  <a:lnTo>
                    <a:pt x="434132" y="923855"/>
                  </a:lnTo>
                  <a:lnTo>
                    <a:pt x="465794" y="940781"/>
                  </a:lnTo>
                  <a:lnTo>
                    <a:pt x="524350" y="977062"/>
                  </a:lnTo>
                  <a:lnTo>
                    <a:pt x="575045" y="1021145"/>
                  </a:lnTo>
                  <a:lnTo>
                    <a:pt x="616072" y="1078502"/>
                  </a:lnTo>
                  <a:lnTo>
                    <a:pt x="632397" y="1113870"/>
                  </a:lnTo>
                  <a:lnTo>
                    <a:pt x="645627" y="1154610"/>
                  </a:lnTo>
                  <a:lnTo>
                    <a:pt x="656195" y="1200434"/>
                  </a:lnTo>
                  <a:lnTo>
                    <a:pt x="663100" y="1246704"/>
                  </a:lnTo>
                  <a:lnTo>
                    <a:pt x="666861" y="1293273"/>
                  </a:lnTo>
                  <a:lnTo>
                    <a:pt x="667999" y="1339993"/>
                  </a:lnTo>
                  <a:lnTo>
                    <a:pt x="666602" y="1394248"/>
                  </a:lnTo>
                  <a:lnTo>
                    <a:pt x="662856" y="1448260"/>
                  </a:lnTo>
                  <a:lnTo>
                    <a:pt x="657434" y="1501903"/>
                  </a:lnTo>
                  <a:lnTo>
                    <a:pt x="651005" y="1555052"/>
                  </a:lnTo>
                  <a:lnTo>
                    <a:pt x="644241" y="1607583"/>
                  </a:lnTo>
                  <a:lnTo>
                    <a:pt x="637813" y="1659371"/>
                  </a:lnTo>
                  <a:lnTo>
                    <a:pt x="632390" y="1710291"/>
                  </a:lnTo>
                  <a:lnTo>
                    <a:pt x="628645" y="1760218"/>
                  </a:lnTo>
                  <a:lnTo>
                    <a:pt x="627247" y="1809028"/>
                  </a:lnTo>
                  <a:lnTo>
                    <a:pt x="628625" y="1850220"/>
                  </a:lnTo>
                  <a:lnTo>
                    <a:pt x="632692" y="1890383"/>
                  </a:lnTo>
                  <a:lnTo>
                    <a:pt x="639894" y="1929427"/>
                  </a:lnTo>
                  <a:lnTo>
                    <a:pt x="650680" y="1967259"/>
                  </a:lnTo>
                  <a:lnTo>
                    <a:pt x="665497" y="2003788"/>
                  </a:lnTo>
                  <a:lnTo>
                    <a:pt x="684791" y="2038922"/>
                  </a:lnTo>
                  <a:lnTo>
                    <a:pt x="709012" y="2072570"/>
                  </a:lnTo>
                  <a:lnTo>
                    <a:pt x="738605" y="2104640"/>
                  </a:lnTo>
                  <a:lnTo>
                    <a:pt x="774019" y="2135040"/>
                  </a:lnTo>
                  <a:lnTo>
                    <a:pt x="815701" y="2163680"/>
                  </a:lnTo>
                  <a:lnTo>
                    <a:pt x="864098" y="2190467"/>
                  </a:lnTo>
                  <a:lnTo>
                    <a:pt x="919657" y="2215309"/>
                  </a:lnTo>
                  <a:lnTo>
                    <a:pt x="925461" y="2217405"/>
                  </a:lnTo>
                  <a:lnTo>
                    <a:pt x="925461" y="0"/>
                  </a:lnTo>
                  <a:close/>
                </a:path>
              </a:pathLst>
            </a:custGeom>
            <a:solidFill>
              <a:srgbClr val="9CCEDF"/>
            </a:solidFill>
          </p:spPr>
          <p:txBody>
            <a:bodyPr wrap="square" lIns="0" tIns="0" rIns="0" bIns="0" rtlCol="0"/>
            <a:lstStyle/>
            <a:p>
              <a:endParaRPr/>
            </a:p>
          </p:txBody>
        </p:sp>
        <p:sp>
          <p:nvSpPr>
            <p:cNvPr id="13" name="object 13"/>
            <p:cNvSpPr/>
            <p:nvPr/>
          </p:nvSpPr>
          <p:spPr>
            <a:xfrm>
              <a:off x="5295316" y="8"/>
              <a:ext cx="551815" cy="567690"/>
            </a:xfrm>
            <a:custGeom>
              <a:avLst/>
              <a:gdLst/>
              <a:ahLst/>
              <a:cxnLst/>
              <a:rect l="l" t="t" r="r" b="b"/>
              <a:pathLst>
                <a:path w="551814" h="567690">
                  <a:moveTo>
                    <a:pt x="551414" y="0"/>
                  </a:moveTo>
                  <a:lnTo>
                    <a:pt x="0" y="0"/>
                  </a:lnTo>
                  <a:lnTo>
                    <a:pt x="1313" y="15991"/>
                  </a:lnTo>
                  <a:lnTo>
                    <a:pt x="11792" y="61310"/>
                  </a:lnTo>
                  <a:lnTo>
                    <a:pt x="27517" y="105130"/>
                  </a:lnTo>
                  <a:lnTo>
                    <a:pt x="47065" y="146996"/>
                  </a:lnTo>
                  <a:lnTo>
                    <a:pt x="79218" y="200651"/>
                  </a:lnTo>
                  <a:lnTo>
                    <a:pt x="119760" y="247690"/>
                  </a:lnTo>
                  <a:lnTo>
                    <a:pt x="164941" y="280544"/>
                  </a:lnTo>
                  <a:lnTo>
                    <a:pt x="215143" y="305529"/>
                  </a:lnTo>
                  <a:lnTo>
                    <a:pt x="268197" y="325568"/>
                  </a:lnTo>
                  <a:lnTo>
                    <a:pt x="321934" y="343583"/>
                  </a:lnTo>
                  <a:lnTo>
                    <a:pt x="365095" y="359013"/>
                  </a:lnTo>
                  <a:lnTo>
                    <a:pt x="407222" y="377282"/>
                  </a:lnTo>
                  <a:lnTo>
                    <a:pt x="446703" y="399502"/>
                  </a:lnTo>
                  <a:lnTo>
                    <a:pt x="481925" y="426784"/>
                  </a:lnTo>
                  <a:lnTo>
                    <a:pt x="511275" y="460239"/>
                  </a:lnTo>
                  <a:lnTo>
                    <a:pt x="536034" y="508597"/>
                  </a:lnTo>
                  <a:lnTo>
                    <a:pt x="550537" y="561222"/>
                  </a:lnTo>
                  <a:lnTo>
                    <a:pt x="551414" y="567191"/>
                  </a:lnTo>
                  <a:lnTo>
                    <a:pt x="551414" y="0"/>
                  </a:lnTo>
                  <a:close/>
                </a:path>
              </a:pathLst>
            </a:custGeom>
            <a:solidFill>
              <a:srgbClr val="2C6797"/>
            </a:solidFill>
          </p:spPr>
          <p:txBody>
            <a:bodyPr wrap="square" lIns="0" tIns="0" rIns="0" bIns="0" rtlCol="0"/>
            <a:lstStyle/>
            <a:p>
              <a:endParaRPr/>
            </a:p>
          </p:txBody>
        </p:sp>
        <p:pic>
          <p:nvPicPr>
            <p:cNvPr id="14" name="object 14"/>
            <p:cNvPicPr/>
            <p:nvPr/>
          </p:nvPicPr>
          <p:blipFill>
            <a:blip r:embed="rId4" cstate="print"/>
            <a:stretch>
              <a:fillRect/>
            </a:stretch>
          </p:blipFill>
          <p:spPr>
            <a:xfrm>
              <a:off x="5103479" y="1828227"/>
              <a:ext cx="104637" cy="104656"/>
            </a:xfrm>
            <a:prstGeom prst="rect">
              <a:avLst/>
            </a:prstGeom>
          </p:spPr>
        </p:pic>
        <p:sp>
          <p:nvSpPr>
            <p:cNvPr id="15" name="object 15"/>
            <p:cNvSpPr/>
            <p:nvPr/>
          </p:nvSpPr>
          <p:spPr>
            <a:xfrm>
              <a:off x="5327995" y="1262503"/>
              <a:ext cx="63500" cy="63500"/>
            </a:xfrm>
            <a:custGeom>
              <a:avLst/>
              <a:gdLst/>
              <a:ahLst/>
              <a:cxnLst/>
              <a:rect l="l" t="t" r="r" b="b"/>
              <a:pathLst>
                <a:path w="63500" h="63500">
                  <a:moveTo>
                    <a:pt x="31150" y="0"/>
                  </a:moveTo>
                  <a:lnTo>
                    <a:pt x="18876" y="2521"/>
                  </a:lnTo>
                  <a:lnTo>
                    <a:pt x="8991" y="9388"/>
                  </a:lnTo>
                  <a:lnTo>
                    <a:pt x="2398" y="19549"/>
                  </a:lnTo>
                  <a:lnTo>
                    <a:pt x="0" y="31955"/>
                  </a:lnTo>
                  <a:lnTo>
                    <a:pt x="2509" y="44245"/>
                  </a:lnTo>
                  <a:lnTo>
                    <a:pt x="9288" y="54136"/>
                  </a:lnTo>
                  <a:lnTo>
                    <a:pt x="19210" y="60729"/>
                  </a:lnTo>
                  <a:lnTo>
                    <a:pt x="31150" y="63127"/>
                  </a:lnTo>
                  <a:lnTo>
                    <a:pt x="39166" y="63127"/>
                  </a:lnTo>
                  <a:lnTo>
                    <a:pt x="47152" y="59923"/>
                  </a:lnTo>
                  <a:lnTo>
                    <a:pt x="53522" y="54339"/>
                  </a:lnTo>
                  <a:lnTo>
                    <a:pt x="59131" y="48743"/>
                  </a:lnTo>
                  <a:lnTo>
                    <a:pt x="63124" y="40754"/>
                  </a:lnTo>
                  <a:lnTo>
                    <a:pt x="62301" y="31955"/>
                  </a:lnTo>
                  <a:lnTo>
                    <a:pt x="59795" y="19661"/>
                  </a:lnTo>
                  <a:lnTo>
                    <a:pt x="53023" y="9687"/>
                  </a:lnTo>
                  <a:lnTo>
                    <a:pt x="43103" y="2858"/>
                  </a:lnTo>
                  <a:lnTo>
                    <a:pt x="31150" y="0"/>
                  </a:lnTo>
                  <a:close/>
                </a:path>
              </a:pathLst>
            </a:custGeom>
            <a:solidFill>
              <a:srgbClr val="2C6797"/>
            </a:solidFill>
          </p:spPr>
          <p:txBody>
            <a:bodyPr wrap="square" lIns="0" tIns="0" rIns="0" bIns="0" rtlCol="0"/>
            <a:lstStyle/>
            <a:p>
              <a:endParaRPr/>
            </a:p>
          </p:txBody>
        </p:sp>
        <p:sp>
          <p:nvSpPr>
            <p:cNvPr id="16" name="object 16"/>
            <p:cNvSpPr/>
            <p:nvPr/>
          </p:nvSpPr>
          <p:spPr>
            <a:xfrm>
              <a:off x="4921262" y="1104303"/>
              <a:ext cx="214629" cy="1699895"/>
            </a:xfrm>
            <a:custGeom>
              <a:avLst/>
              <a:gdLst/>
              <a:ahLst/>
              <a:cxnLst/>
              <a:rect l="l" t="t" r="r" b="b"/>
              <a:pathLst>
                <a:path w="214629" h="1699895">
                  <a:moveTo>
                    <a:pt x="63131" y="40754"/>
                  </a:moveTo>
                  <a:lnTo>
                    <a:pt x="43116" y="2857"/>
                  </a:lnTo>
                  <a:lnTo>
                    <a:pt x="31178" y="0"/>
                  </a:lnTo>
                  <a:lnTo>
                    <a:pt x="18884" y="2514"/>
                  </a:lnTo>
                  <a:lnTo>
                    <a:pt x="8991" y="9385"/>
                  </a:lnTo>
                  <a:lnTo>
                    <a:pt x="2400" y="19545"/>
                  </a:lnTo>
                  <a:lnTo>
                    <a:pt x="0" y="31953"/>
                  </a:lnTo>
                  <a:lnTo>
                    <a:pt x="2514" y="44246"/>
                  </a:lnTo>
                  <a:lnTo>
                    <a:pt x="9296" y="54127"/>
                  </a:lnTo>
                  <a:lnTo>
                    <a:pt x="19227" y="60731"/>
                  </a:lnTo>
                  <a:lnTo>
                    <a:pt x="31178" y="63119"/>
                  </a:lnTo>
                  <a:lnTo>
                    <a:pt x="39166" y="63119"/>
                  </a:lnTo>
                  <a:lnTo>
                    <a:pt x="47155" y="59918"/>
                  </a:lnTo>
                  <a:lnTo>
                    <a:pt x="53530" y="54317"/>
                  </a:lnTo>
                  <a:lnTo>
                    <a:pt x="59131" y="48742"/>
                  </a:lnTo>
                  <a:lnTo>
                    <a:pt x="63131" y="40754"/>
                  </a:lnTo>
                  <a:close/>
                </a:path>
                <a:path w="214629" h="1699895">
                  <a:moveTo>
                    <a:pt x="214160" y="1667624"/>
                  </a:moveTo>
                  <a:lnTo>
                    <a:pt x="211632" y="1655330"/>
                  </a:lnTo>
                  <a:lnTo>
                    <a:pt x="204762" y="1645437"/>
                  </a:lnTo>
                  <a:lnTo>
                    <a:pt x="194614" y="1638846"/>
                  </a:lnTo>
                  <a:lnTo>
                    <a:pt x="182206" y="1636445"/>
                  </a:lnTo>
                  <a:lnTo>
                    <a:pt x="169913" y="1638960"/>
                  </a:lnTo>
                  <a:lnTo>
                    <a:pt x="160020" y="1645742"/>
                  </a:lnTo>
                  <a:lnTo>
                    <a:pt x="153428" y="1655673"/>
                  </a:lnTo>
                  <a:lnTo>
                    <a:pt x="151028" y="1667624"/>
                  </a:lnTo>
                  <a:lnTo>
                    <a:pt x="153543" y="1679917"/>
                  </a:lnTo>
                  <a:lnTo>
                    <a:pt x="160324" y="1689887"/>
                  </a:lnTo>
                  <a:lnTo>
                    <a:pt x="170256" y="1696720"/>
                  </a:lnTo>
                  <a:lnTo>
                    <a:pt x="182206" y="1699577"/>
                  </a:lnTo>
                  <a:lnTo>
                    <a:pt x="190195" y="1699577"/>
                  </a:lnTo>
                  <a:lnTo>
                    <a:pt x="198183" y="1696389"/>
                  </a:lnTo>
                  <a:lnTo>
                    <a:pt x="210159" y="1684401"/>
                  </a:lnTo>
                  <a:lnTo>
                    <a:pt x="214160" y="1676412"/>
                  </a:lnTo>
                  <a:lnTo>
                    <a:pt x="214160" y="1667624"/>
                  </a:lnTo>
                  <a:close/>
                </a:path>
              </a:pathLst>
            </a:custGeom>
            <a:solidFill>
              <a:srgbClr val="9CCEDF"/>
            </a:solidFill>
          </p:spPr>
          <p:txBody>
            <a:bodyPr wrap="square" lIns="0" tIns="0" rIns="0" bIns="0" rtlCol="0"/>
            <a:lstStyle/>
            <a:p>
              <a:endParaRPr/>
            </a:p>
          </p:txBody>
        </p:sp>
        <p:pic>
          <p:nvPicPr>
            <p:cNvPr id="17" name="object 17"/>
            <p:cNvPicPr/>
            <p:nvPr/>
          </p:nvPicPr>
          <p:blipFill>
            <a:blip r:embed="rId5" cstate="print"/>
            <a:stretch>
              <a:fillRect/>
            </a:stretch>
          </p:blipFill>
          <p:spPr>
            <a:xfrm>
              <a:off x="5307207" y="2871798"/>
              <a:ext cx="103875" cy="103836"/>
            </a:xfrm>
            <a:prstGeom prst="rect">
              <a:avLst/>
            </a:prstGeom>
          </p:spPr>
        </p:pic>
      </p:grpSp>
      <p:sp>
        <p:nvSpPr>
          <p:cNvPr id="18" name="object 18"/>
          <p:cNvSpPr txBox="1">
            <a:spLocks noGrp="1"/>
          </p:cNvSpPr>
          <p:nvPr>
            <p:ph type="title"/>
          </p:nvPr>
        </p:nvSpPr>
        <p:spPr>
          <a:xfrm>
            <a:off x="962463" y="1129283"/>
            <a:ext cx="3798303" cy="651460"/>
          </a:xfrm>
          <a:prstGeom prst="rect">
            <a:avLst/>
          </a:prstGeom>
        </p:spPr>
        <p:txBody>
          <a:bodyPr vert="horz" wrap="square" lIns="0" tIns="12700" rIns="0" bIns="0" rtlCol="0">
            <a:spAutoFit/>
          </a:bodyPr>
          <a:lstStyle/>
          <a:p>
            <a:pPr marL="12700">
              <a:lnSpc>
                <a:spcPct val="100000"/>
              </a:lnSpc>
              <a:spcBef>
                <a:spcPts val="100"/>
              </a:spcBef>
            </a:pPr>
            <a:r>
              <a:rPr sz="4150" spc="290" dirty="0">
                <a:latin typeface="Wide Latin" panose="020A0A07050505020404" pitchFamily="18" charset="0"/>
              </a:rPr>
              <a:t>Thanks</a:t>
            </a:r>
            <a:endParaRPr sz="4150" dirty="0">
              <a:latin typeface="Wide Latin" panose="020A0A070505050204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7455" y="0"/>
            <a:ext cx="1789430" cy="1075055"/>
            <a:chOff x="4057455" y="0"/>
            <a:chExt cx="1789430" cy="1075055"/>
          </a:xfrm>
        </p:grpSpPr>
        <p:sp>
          <p:nvSpPr>
            <p:cNvPr id="3" name="object 3"/>
            <p:cNvSpPr/>
            <p:nvPr/>
          </p:nvSpPr>
          <p:spPr>
            <a:xfrm>
              <a:off x="4057455" y="0"/>
              <a:ext cx="1789430" cy="974725"/>
            </a:xfrm>
            <a:custGeom>
              <a:avLst/>
              <a:gdLst/>
              <a:ahLst/>
              <a:cxnLst/>
              <a:rect l="l" t="t" r="r" b="b"/>
              <a:pathLst>
                <a:path w="1789429" h="974725">
                  <a:moveTo>
                    <a:pt x="1789293" y="340400"/>
                  </a:moveTo>
                  <a:lnTo>
                    <a:pt x="1165871" y="340400"/>
                  </a:lnTo>
                  <a:lnTo>
                    <a:pt x="1191113" y="341898"/>
                  </a:lnTo>
                  <a:lnTo>
                    <a:pt x="1216205" y="346392"/>
                  </a:lnTo>
                  <a:lnTo>
                    <a:pt x="1264138" y="364367"/>
                  </a:lnTo>
                  <a:lnTo>
                    <a:pt x="1303872" y="393153"/>
                  </a:lnTo>
                  <a:lnTo>
                    <a:pt x="1334465" y="428814"/>
                  </a:lnTo>
                  <a:lnTo>
                    <a:pt x="1357864" y="469905"/>
                  </a:lnTo>
                  <a:lnTo>
                    <a:pt x="1376019" y="514987"/>
                  </a:lnTo>
                  <a:lnTo>
                    <a:pt x="1390878" y="562615"/>
                  </a:lnTo>
                  <a:lnTo>
                    <a:pt x="1404389" y="611348"/>
                  </a:lnTo>
                  <a:lnTo>
                    <a:pt x="1418500" y="659744"/>
                  </a:lnTo>
                  <a:lnTo>
                    <a:pt x="1435161" y="706361"/>
                  </a:lnTo>
                  <a:lnTo>
                    <a:pt x="1456773" y="749590"/>
                  </a:lnTo>
                  <a:lnTo>
                    <a:pt x="1483031" y="789938"/>
                  </a:lnTo>
                  <a:lnTo>
                    <a:pt x="1513595" y="827159"/>
                  </a:lnTo>
                  <a:lnTo>
                    <a:pt x="1548124" y="861010"/>
                  </a:lnTo>
                  <a:lnTo>
                    <a:pt x="1586277" y="891245"/>
                  </a:lnTo>
                  <a:lnTo>
                    <a:pt x="1627714" y="917621"/>
                  </a:lnTo>
                  <a:lnTo>
                    <a:pt x="1672094" y="939892"/>
                  </a:lnTo>
                  <a:lnTo>
                    <a:pt x="1719076" y="957814"/>
                  </a:lnTo>
                  <a:lnTo>
                    <a:pt x="1768320" y="971143"/>
                  </a:lnTo>
                  <a:lnTo>
                    <a:pt x="1789293" y="974623"/>
                  </a:lnTo>
                  <a:lnTo>
                    <a:pt x="1789293" y="340400"/>
                  </a:lnTo>
                  <a:close/>
                </a:path>
                <a:path w="1789429" h="974725">
                  <a:moveTo>
                    <a:pt x="1789293" y="0"/>
                  </a:moveTo>
                  <a:lnTo>
                    <a:pt x="0" y="0"/>
                  </a:lnTo>
                  <a:lnTo>
                    <a:pt x="42761" y="21957"/>
                  </a:lnTo>
                  <a:lnTo>
                    <a:pt x="84448" y="48234"/>
                  </a:lnTo>
                  <a:lnTo>
                    <a:pt x="123289" y="77963"/>
                  </a:lnTo>
                  <a:lnTo>
                    <a:pt x="159055" y="111069"/>
                  </a:lnTo>
                  <a:lnTo>
                    <a:pt x="201285" y="163383"/>
                  </a:lnTo>
                  <a:lnTo>
                    <a:pt x="222684" y="195827"/>
                  </a:lnTo>
                  <a:lnTo>
                    <a:pt x="244713" y="231297"/>
                  </a:lnTo>
                  <a:lnTo>
                    <a:pt x="267703" y="268920"/>
                  </a:lnTo>
                  <a:lnTo>
                    <a:pt x="291986" y="307821"/>
                  </a:lnTo>
                  <a:lnTo>
                    <a:pt x="317892" y="347128"/>
                  </a:lnTo>
                  <a:lnTo>
                    <a:pt x="345752" y="385966"/>
                  </a:lnTo>
                  <a:lnTo>
                    <a:pt x="375898" y="423462"/>
                  </a:lnTo>
                  <a:lnTo>
                    <a:pt x="408659" y="458742"/>
                  </a:lnTo>
                  <a:lnTo>
                    <a:pt x="444368" y="490932"/>
                  </a:lnTo>
                  <a:lnTo>
                    <a:pt x="483356" y="519158"/>
                  </a:lnTo>
                  <a:lnTo>
                    <a:pt x="525952" y="542547"/>
                  </a:lnTo>
                  <a:lnTo>
                    <a:pt x="572489" y="560226"/>
                  </a:lnTo>
                  <a:lnTo>
                    <a:pt x="623296" y="571320"/>
                  </a:lnTo>
                  <a:lnTo>
                    <a:pt x="661671" y="573715"/>
                  </a:lnTo>
                  <a:lnTo>
                    <a:pt x="714625" y="569000"/>
                  </a:lnTo>
                  <a:lnTo>
                    <a:pt x="765826" y="556034"/>
                  </a:lnTo>
                  <a:lnTo>
                    <a:pt x="814861" y="536586"/>
                  </a:lnTo>
                  <a:lnTo>
                    <a:pt x="861318" y="512426"/>
                  </a:lnTo>
                  <a:lnTo>
                    <a:pt x="904783" y="485322"/>
                  </a:lnTo>
                  <a:lnTo>
                    <a:pt x="944843" y="457044"/>
                  </a:lnTo>
                  <a:lnTo>
                    <a:pt x="981087" y="429361"/>
                  </a:lnTo>
                  <a:lnTo>
                    <a:pt x="1013101" y="404041"/>
                  </a:lnTo>
                  <a:lnTo>
                    <a:pt x="1040472" y="382854"/>
                  </a:lnTo>
                  <a:lnTo>
                    <a:pt x="1086978" y="355568"/>
                  </a:lnTo>
                  <a:lnTo>
                    <a:pt x="1138971" y="342060"/>
                  </a:lnTo>
                  <a:lnTo>
                    <a:pt x="1165871" y="340400"/>
                  </a:lnTo>
                  <a:lnTo>
                    <a:pt x="1789293" y="340400"/>
                  </a:lnTo>
                  <a:lnTo>
                    <a:pt x="1789293" y="0"/>
                  </a:lnTo>
                  <a:close/>
                </a:path>
              </a:pathLst>
            </a:custGeom>
            <a:solidFill>
              <a:srgbClr val="EFEFEF"/>
            </a:solidFill>
          </p:spPr>
          <p:txBody>
            <a:bodyPr wrap="square" lIns="0" tIns="0" rIns="0" bIns="0" rtlCol="0"/>
            <a:lstStyle/>
            <a:p>
              <a:endParaRPr/>
            </a:p>
          </p:txBody>
        </p:sp>
        <p:sp>
          <p:nvSpPr>
            <p:cNvPr id="4" name="object 4"/>
            <p:cNvSpPr/>
            <p:nvPr/>
          </p:nvSpPr>
          <p:spPr>
            <a:xfrm>
              <a:off x="4472275" y="0"/>
              <a:ext cx="1374775" cy="614680"/>
            </a:xfrm>
            <a:custGeom>
              <a:avLst/>
              <a:gdLst/>
              <a:ahLst/>
              <a:cxnLst/>
              <a:rect l="l" t="t" r="r" b="b"/>
              <a:pathLst>
                <a:path w="1374775" h="614680">
                  <a:moveTo>
                    <a:pt x="1374480" y="164591"/>
                  </a:moveTo>
                  <a:lnTo>
                    <a:pt x="585636" y="164591"/>
                  </a:lnTo>
                  <a:lnTo>
                    <a:pt x="616923" y="165390"/>
                  </a:lnTo>
                  <a:lnTo>
                    <a:pt x="648364" y="167986"/>
                  </a:lnTo>
                  <a:lnTo>
                    <a:pt x="711091" y="179771"/>
                  </a:lnTo>
                  <a:lnTo>
                    <a:pt x="749939" y="193505"/>
                  </a:lnTo>
                  <a:lnTo>
                    <a:pt x="807251" y="233378"/>
                  </a:lnTo>
                  <a:lnTo>
                    <a:pt x="846958" y="286634"/>
                  </a:lnTo>
                  <a:lnTo>
                    <a:pt x="880546" y="349483"/>
                  </a:lnTo>
                  <a:lnTo>
                    <a:pt x="898636" y="383321"/>
                  </a:lnTo>
                  <a:lnTo>
                    <a:pt x="919505" y="418137"/>
                  </a:lnTo>
                  <a:lnTo>
                    <a:pt x="944587" y="453456"/>
                  </a:lnTo>
                  <a:lnTo>
                    <a:pt x="975319" y="488806"/>
                  </a:lnTo>
                  <a:lnTo>
                    <a:pt x="1013138" y="523712"/>
                  </a:lnTo>
                  <a:lnTo>
                    <a:pt x="1059478" y="557701"/>
                  </a:lnTo>
                  <a:lnTo>
                    <a:pt x="1107638" y="584095"/>
                  </a:lnTo>
                  <a:lnTo>
                    <a:pt x="1155947" y="601649"/>
                  </a:lnTo>
                  <a:lnTo>
                    <a:pt x="1203959" y="611412"/>
                  </a:lnTo>
                  <a:lnTo>
                    <a:pt x="1248986" y="614290"/>
                  </a:lnTo>
                  <a:lnTo>
                    <a:pt x="1252764" y="614290"/>
                  </a:lnTo>
                  <a:lnTo>
                    <a:pt x="1324816" y="607571"/>
                  </a:lnTo>
                  <a:lnTo>
                    <a:pt x="1374480" y="594739"/>
                  </a:lnTo>
                  <a:lnTo>
                    <a:pt x="1374480" y="164591"/>
                  </a:lnTo>
                  <a:close/>
                </a:path>
                <a:path w="1374775" h="614680">
                  <a:moveTo>
                    <a:pt x="1374480" y="0"/>
                  </a:moveTo>
                  <a:lnTo>
                    <a:pt x="0" y="0"/>
                  </a:lnTo>
                  <a:lnTo>
                    <a:pt x="5103" y="13416"/>
                  </a:lnTo>
                  <a:lnTo>
                    <a:pt x="30561" y="62761"/>
                  </a:lnTo>
                  <a:lnTo>
                    <a:pt x="58577" y="102604"/>
                  </a:lnTo>
                  <a:lnTo>
                    <a:pt x="88980" y="133847"/>
                  </a:lnTo>
                  <a:lnTo>
                    <a:pt x="121599" y="157390"/>
                  </a:lnTo>
                  <a:lnTo>
                    <a:pt x="156263" y="174133"/>
                  </a:lnTo>
                  <a:lnTo>
                    <a:pt x="192800" y="184977"/>
                  </a:lnTo>
                  <a:lnTo>
                    <a:pt x="231039" y="190824"/>
                  </a:lnTo>
                  <a:lnTo>
                    <a:pt x="270808" y="192572"/>
                  </a:lnTo>
                  <a:lnTo>
                    <a:pt x="320428" y="190499"/>
                  </a:lnTo>
                  <a:lnTo>
                    <a:pt x="371605" y="185318"/>
                  </a:lnTo>
                  <a:lnTo>
                    <a:pt x="477381" y="171846"/>
                  </a:lnTo>
                  <a:lnTo>
                    <a:pt x="531355" y="166664"/>
                  </a:lnTo>
                  <a:lnTo>
                    <a:pt x="585636" y="164591"/>
                  </a:lnTo>
                  <a:lnTo>
                    <a:pt x="1374480" y="164591"/>
                  </a:lnTo>
                  <a:lnTo>
                    <a:pt x="1374480" y="0"/>
                  </a:lnTo>
                  <a:close/>
                </a:path>
              </a:pathLst>
            </a:custGeom>
            <a:solidFill>
              <a:srgbClr val="9CCEDF"/>
            </a:solidFill>
          </p:spPr>
          <p:txBody>
            <a:bodyPr wrap="square" lIns="0" tIns="0" rIns="0" bIns="0" rtlCol="0"/>
            <a:lstStyle/>
            <a:p>
              <a:endParaRPr/>
            </a:p>
          </p:txBody>
        </p:sp>
        <p:sp>
          <p:nvSpPr>
            <p:cNvPr id="5" name="object 5"/>
            <p:cNvSpPr/>
            <p:nvPr/>
          </p:nvSpPr>
          <p:spPr>
            <a:xfrm>
              <a:off x="5120175" y="0"/>
              <a:ext cx="727075" cy="318770"/>
            </a:xfrm>
            <a:custGeom>
              <a:avLst/>
              <a:gdLst/>
              <a:ahLst/>
              <a:cxnLst/>
              <a:rect l="l" t="t" r="r" b="b"/>
              <a:pathLst>
                <a:path w="727075" h="318770">
                  <a:moveTo>
                    <a:pt x="726561" y="0"/>
                  </a:moveTo>
                  <a:lnTo>
                    <a:pt x="3277" y="0"/>
                  </a:lnTo>
                  <a:lnTo>
                    <a:pt x="0" y="36402"/>
                  </a:lnTo>
                  <a:lnTo>
                    <a:pt x="2476" y="79095"/>
                  </a:lnTo>
                  <a:lnTo>
                    <a:pt x="14637" y="128172"/>
                  </a:lnTo>
                  <a:lnTo>
                    <a:pt x="36389" y="174496"/>
                  </a:lnTo>
                  <a:lnTo>
                    <a:pt x="66164" y="216685"/>
                  </a:lnTo>
                  <a:lnTo>
                    <a:pt x="102397" y="253353"/>
                  </a:lnTo>
                  <a:lnTo>
                    <a:pt x="143522" y="283117"/>
                  </a:lnTo>
                  <a:lnTo>
                    <a:pt x="187973" y="304593"/>
                  </a:lnTo>
                  <a:lnTo>
                    <a:pt x="234185" y="316397"/>
                  </a:lnTo>
                  <a:lnTo>
                    <a:pt x="254383" y="318491"/>
                  </a:lnTo>
                  <a:lnTo>
                    <a:pt x="310494" y="318491"/>
                  </a:lnTo>
                  <a:lnTo>
                    <a:pt x="367570" y="309867"/>
                  </a:lnTo>
                  <a:lnTo>
                    <a:pt x="413819" y="296044"/>
                  </a:lnTo>
                  <a:lnTo>
                    <a:pt x="457452" y="277964"/>
                  </a:lnTo>
                  <a:lnTo>
                    <a:pt x="499077" y="257070"/>
                  </a:lnTo>
                  <a:lnTo>
                    <a:pt x="578742" y="212611"/>
                  </a:lnTo>
                  <a:lnTo>
                    <a:pt x="617997" y="191931"/>
                  </a:lnTo>
                  <a:lnTo>
                    <a:pt x="657680" y="174209"/>
                  </a:lnTo>
                  <a:lnTo>
                    <a:pt x="698399" y="160886"/>
                  </a:lnTo>
                  <a:lnTo>
                    <a:pt x="726561" y="155913"/>
                  </a:lnTo>
                  <a:lnTo>
                    <a:pt x="726561"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4618451" y="293251"/>
              <a:ext cx="104637" cy="103845"/>
            </a:xfrm>
            <a:prstGeom prst="rect">
              <a:avLst/>
            </a:prstGeom>
          </p:spPr>
        </p:pic>
        <p:sp>
          <p:nvSpPr>
            <p:cNvPr id="7" name="object 7"/>
            <p:cNvSpPr/>
            <p:nvPr/>
          </p:nvSpPr>
          <p:spPr>
            <a:xfrm>
              <a:off x="5228112" y="445876"/>
              <a:ext cx="63500" cy="63500"/>
            </a:xfrm>
            <a:custGeom>
              <a:avLst/>
              <a:gdLst/>
              <a:ahLst/>
              <a:cxnLst/>
              <a:rect l="l" t="t" r="r" b="b"/>
              <a:pathLst>
                <a:path w="63500" h="63500">
                  <a:moveTo>
                    <a:pt x="31973" y="0"/>
                  </a:moveTo>
                  <a:lnTo>
                    <a:pt x="792" y="31159"/>
                  </a:lnTo>
                  <a:lnTo>
                    <a:pt x="0" y="39947"/>
                  </a:lnTo>
                  <a:lnTo>
                    <a:pt x="3992" y="47935"/>
                  </a:lnTo>
                  <a:lnTo>
                    <a:pt x="15971" y="59923"/>
                  </a:lnTo>
                  <a:lnTo>
                    <a:pt x="23987" y="63114"/>
                  </a:lnTo>
                  <a:lnTo>
                    <a:pt x="31973" y="63114"/>
                  </a:lnTo>
                  <a:lnTo>
                    <a:pt x="43913" y="60256"/>
                  </a:lnTo>
                  <a:lnTo>
                    <a:pt x="53835" y="53427"/>
                  </a:lnTo>
                  <a:lnTo>
                    <a:pt x="60614" y="43453"/>
                  </a:lnTo>
                  <a:lnTo>
                    <a:pt x="63124" y="31159"/>
                  </a:lnTo>
                  <a:lnTo>
                    <a:pt x="60725" y="19213"/>
                  </a:lnTo>
                  <a:lnTo>
                    <a:pt x="54132" y="9288"/>
                  </a:lnTo>
                  <a:lnTo>
                    <a:pt x="44247" y="2509"/>
                  </a:lnTo>
                  <a:lnTo>
                    <a:pt x="31973" y="0"/>
                  </a:lnTo>
                  <a:close/>
                </a:path>
              </a:pathLst>
            </a:custGeom>
            <a:solidFill>
              <a:srgbClr val="9CCEDF"/>
            </a:solidFill>
          </p:spPr>
          <p:txBody>
            <a:bodyPr wrap="square" lIns="0" tIns="0" rIns="0" bIns="0" rtlCol="0"/>
            <a:lstStyle/>
            <a:p>
              <a:endParaRPr/>
            </a:p>
          </p:txBody>
        </p:sp>
        <p:sp>
          <p:nvSpPr>
            <p:cNvPr id="8" name="object 8"/>
            <p:cNvSpPr/>
            <p:nvPr/>
          </p:nvSpPr>
          <p:spPr>
            <a:xfrm>
              <a:off x="5721126" y="1011604"/>
              <a:ext cx="63500" cy="63500"/>
            </a:xfrm>
            <a:custGeom>
              <a:avLst/>
              <a:gdLst/>
              <a:ahLst/>
              <a:cxnLst/>
              <a:rect l="l" t="t" r="r" b="b"/>
              <a:pathLst>
                <a:path w="63500" h="63500">
                  <a:moveTo>
                    <a:pt x="31973" y="0"/>
                  </a:moveTo>
                  <a:lnTo>
                    <a:pt x="19558" y="2397"/>
                  </a:lnTo>
                  <a:lnTo>
                    <a:pt x="9391" y="8988"/>
                  </a:lnTo>
                  <a:lnTo>
                    <a:pt x="2522" y="18875"/>
                  </a:lnTo>
                  <a:lnTo>
                    <a:pt x="0" y="31156"/>
                  </a:lnTo>
                  <a:lnTo>
                    <a:pt x="0" y="39944"/>
                  </a:lnTo>
                  <a:lnTo>
                    <a:pt x="3992" y="47932"/>
                  </a:lnTo>
                  <a:lnTo>
                    <a:pt x="16001" y="59923"/>
                  </a:lnTo>
                  <a:lnTo>
                    <a:pt x="23987" y="63127"/>
                  </a:lnTo>
                  <a:lnTo>
                    <a:pt x="31973" y="63127"/>
                  </a:lnTo>
                  <a:lnTo>
                    <a:pt x="43913" y="60262"/>
                  </a:lnTo>
                  <a:lnTo>
                    <a:pt x="53835" y="53432"/>
                  </a:lnTo>
                  <a:lnTo>
                    <a:pt x="60614" y="43457"/>
                  </a:lnTo>
                  <a:lnTo>
                    <a:pt x="63124" y="31156"/>
                  </a:lnTo>
                  <a:lnTo>
                    <a:pt x="60729" y="19210"/>
                  </a:lnTo>
                  <a:lnTo>
                    <a:pt x="54143" y="9287"/>
                  </a:lnTo>
                  <a:lnTo>
                    <a:pt x="44260" y="2509"/>
                  </a:lnTo>
                  <a:lnTo>
                    <a:pt x="31973" y="0"/>
                  </a:lnTo>
                  <a:close/>
                </a:path>
              </a:pathLst>
            </a:custGeom>
            <a:solidFill>
              <a:srgbClr val="133754"/>
            </a:solidFill>
          </p:spPr>
          <p:txBody>
            <a:bodyPr wrap="square" lIns="0" tIns="0" rIns="0" bIns="0" rtlCol="0"/>
            <a:lstStyle/>
            <a:p>
              <a:endParaRPr/>
            </a:p>
          </p:txBody>
        </p:sp>
      </p:grpSp>
      <p:sp>
        <p:nvSpPr>
          <p:cNvPr id="9" name="object 9"/>
          <p:cNvSpPr txBox="1">
            <a:spLocks noGrp="1"/>
          </p:cNvSpPr>
          <p:nvPr>
            <p:ph type="title"/>
          </p:nvPr>
        </p:nvSpPr>
        <p:spPr>
          <a:xfrm>
            <a:off x="1326851" y="373839"/>
            <a:ext cx="3022599" cy="386644"/>
          </a:xfrm>
          <a:prstGeom prst="rect">
            <a:avLst/>
          </a:prstGeom>
        </p:spPr>
        <p:txBody>
          <a:bodyPr vert="horz" wrap="square" lIns="0" tIns="17145" rIns="0" bIns="0" rtlCol="0">
            <a:spAutoFit/>
          </a:bodyPr>
          <a:lstStyle/>
          <a:p>
            <a:pPr marL="12700">
              <a:lnSpc>
                <a:spcPct val="100000"/>
              </a:lnSpc>
              <a:spcBef>
                <a:spcPts val="135"/>
              </a:spcBef>
            </a:pPr>
            <a:r>
              <a:rPr lang="en-IN" sz="2400" spc="114" dirty="0">
                <a:latin typeface="Copperplate Gothic Bold" panose="020E0705020206020404" pitchFamily="34" charset="0"/>
              </a:rPr>
              <a:t>Any Doubts…!?</a:t>
            </a:r>
            <a:endParaRPr sz="2400" spc="95" dirty="0">
              <a:latin typeface="Copperplate Gothic Bold" panose="020E0705020206020404" pitchFamily="34" charset="0"/>
            </a:endParaRPr>
          </a:p>
        </p:txBody>
      </p:sp>
      <p:sp>
        <p:nvSpPr>
          <p:cNvPr id="10" name="object 10"/>
          <p:cNvSpPr/>
          <p:nvPr/>
        </p:nvSpPr>
        <p:spPr>
          <a:xfrm>
            <a:off x="3014142" y="1864184"/>
            <a:ext cx="1343025" cy="1029335"/>
          </a:xfrm>
          <a:custGeom>
            <a:avLst/>
            <a:gdLst/>
            <a:ahLst/>
            <a:cxnLst/>
            <a:rect l="l" t="t" r="r" b="b"/>
            <a:pathLst>
              <a:path w="1343025" h="1029335">
                <a:moveTo>
                  <a:pt x="213140" y="0"/>
                </a:moveTo>
                <a:lnTo>
                  <a:pt x="166382" y="5996"/>
                </a:lnTo>
                <a:lnTo>
                  <a:pt x="123992" y="23805"/>
                </a:lnTo>
                <a:lnTo>
                  <a:pt x="89001" y="53158"/>
                </a:lnTo>
                <a:lnTo>
                  <a:pt x="64438" y="93787"/>
                </a:lnTo>
                <a:lnTo>
                  <a:pt x="53334" y="145423"/>
                </a:lnTo>
                <a:lnTo>
                  <a:pt x="53932" y="184841"/>
                </a:lnTo>
                <a:lnTo>
                  <a:pt x="52212" y="224887"/>
                </a:lnTo>
                <a:lnTo>
                  <a:pt x="48595" y="265408"/>
                </a:lnTo>
                <a:lnTo>
                  <a:pt x="43501" y="306249"/>
                </a:lnTo>
                <a:lnTo>
                  <a:pt x="37349" y="347257"/>
                </a:lnTo>
                <a:lnTo>
                  <a:pt x="30561" y="388277"/>
                </a:lnTo>
                <a:lnTo>
                  <a:pt x="23556" y="429155"/>
                </a:lnTo>
                <a:lnTo>
                  <a:pt x="16756" y="469739"/>
                </a:lnTo>
                <a:lnTo>
                  <a:pt x="10579" y="509872"/>
                </a:lnTo>
                <a:lnTo>
                  <a:pt x="5448" y="549403"/>
                </a:lnTo>
                <a:lnTo>
                  <a:pt x="1781" y="588176"/>
                </a:lnTo>
                <a:lnTo>
                  <a:pt x="0" y="626037"/>
                </a:lnTo>
                <a:lnTo>
                  <a:pt x="524" y="662833"/>
                </a:lnTo>
                <a:lnTo>
                  <a:pt x="10170" y="732613"/>
                </a:lnTo>
                <a:lnTo>
                  <a:pt x="34083" y="796285"/>
                </a:lnTo>
                <a:lnTo>
                  <a:pt x="75625" y="852615"/>
                </a:lnTo>
                <a:lnTo>
                  <a:pt x="138158" y="900372"/>
                </a:lnTo>
                <a:lnTo>
                  <a:pt x="178347" y="920651"/>
                </a:lnTo>
                <a:lnTo>
                  <a:pt x="225045" y="938325"/>
                </a:lnTo>
                <a:lnTo>
                  <a:pt x="278672" y="953240"/>
                </a:lnTo>
                <a:lnTo>
                  <a:pt x="359277" y="970014"/>
                </a:lnTo>
                <a:lnTo>
                  <a:pt x="404276" y="978693"/>
                </a:lnTo>
                <a:lnTo>
                  <a:pt x="451849" y="987298"/>
                </a:lnTo>
                <a:lnTo>
                  <a:pt x="501574" y="995626"/>
                </a:lnTo>
                <a:lnTo>
                  <a:pt x="553034" y="1003474"/>
                </a:lnTo>
                <a:lnTo>
                  <a:pt x="605810" y="1010639"/>
                </a:lnTo>
                <a:lnTo>
                  <a:pt x="659481" y="1016919"/>
                </a:lnTo>
                <a:lnTo>
                  <a:pt x="713628" y="1022113"/>
                </a:lnTo>
                <a:lnTo>
                  <a:pt x="767833" y="1026016"/>
                </a:lnTo>
                <a:lnTo>
                  <a:pt x="821677" y="1028426"/>
                </a:lnTo>
                <a:lnTo>
                  <a:pt x="874739" y="1029141"/>
                </a:lnTo>
                <a:lnTo>
                  <a:pt x="930391" y="1028035"/>
                </a:lnTo>
                <a:lnTo>
                  <a:pt x="984308" y="1024554"/>
                </a:lnTo>
                <a:lnTo>
                  <a:pt x="1035959" y="1018454"/>
                </a:lnTo>
                <a:lnTo>
                  <a:pt x="1084814" y="1009492"/>
                </a:lnTo>
                <a:lnTo>
                  <a:pt x="1130342" y="997423"/>
                </a:lnTo>
                <a:lnTo>
                  <a:pt x="1172011" y="982004"/>
                </a:lnTo>
                <a:lnTo>
                  <a:pt x="1212983" y="962580"/>
                </a:lnTo>
                <a:lnTo>
                  <a:pt x="1250037" y="937237"/>
                </a:lnTo>
                <a:lnTo>
                  <a:pt x="1282212" y="906627"/>
                </a:lnTo>
                <a:lnTo>
                  <a:pt x="1308547" y="871400"/>
                </a:lnTo>
                <a:lnTo>
                  <a:pt x="1328083" y="832208"/>
                </a:lnTo>
                <a:lnTo>
                  <a:pt x="1339859" y="789702"/>
                </a:lnTo>
                <a:lnTo>
                  <a:pt x="1342913" y="744533"/>
                </a:lnTo>
                <a:lnTo>
                  <a:pt x="1336285" y="697351"/>
                </a:lnTo>
                <a:lnTo>
                  <a:pt x="1319016" y="648809"/>
                </a:lnTo>
                <a:lnTo>
                  <a:pt x="1294210" y="606673"/>
                </a:lnTo>
                <a:lnTo>
                  <a:pt x="1280741" y="592074"/>
                </a:lnTo>
                <a:lnTo>
                  <a:pt x="1041770" y="592074"/>
                </a:lnTo>
                <a:lnTo>
                  <a:pt x="989206" y="586396"/>
                </a:lnTo>
                <a:lnTo>
                  <a:pt x="952721" y="575056"/>
                </a:lnTo>
                <a:lnTo>
                  <a:pt x="913704" y="537600"/>
                </a:lnTo>
                <a:lnTo>
                  <a:pt x="896152" y="484124"/>
                </a:lnTo>
                <a:lnTo>
                  <a:pt x="886498" y="452758"/>
                </a:lnTo>
                <a:lnTo>
                  <a:pt x="871499" y="419045"/>
                </a:lnTo>
                <a:lnTo>
                  <a:pt x="847582" y="383535"/>
                </a:lnTo>
                <a:lnTo>
                  <a:pt x="822928" y="357430"/>
                </a:lnTo>
                <a:lnTo>
                  <a:pt x="798438" y="342781"/>
                </a:lnTo>
                <a:lnTo>
                  <a:pt x="599078" y="342781"/>
                </a:lnTo>
                <a:lnTo>
                  <a:pt x="572728" y="341445"/>
                </a:lnTo>
                <a:lnTo>
                  <a:pt x="520314" y="328286"/>
                </a:lnTo>
                <a:lnTo>
                  <a:pt x="460276" y="285684"/>
                </a:lnTo>
                <a:lnTo>
                  <a:pt x="436478" y="251046"/>
                </a:lnTo>
                <a:lnTo>
                  <a:pt x="419571" y="212738"/>
                </a:lnTo>
                <a:lnTo>
                  <a:pt x="392648" y="132450"/>
                </a:lnTo>
                <a:lnTo>
                  <a:pt x="375741" y="94142"/>
                </a:lnTo>
                <a:lnTo>
                  <a:pt x="351943" y="59504"/>
                </a:lnTo>
                <a:lnTo>
                  <a:pt x="317809" y="30373"/>
                </a:lnTo>
                <a:lnTo>
                  <a:pt x="266983" y="7395"/>
                </a:lnTo>
                <a:lnTo>
                  <a:pt x="240176" y="1824"/>
                </a:lnTo>
                <a:lnTo>
                  <a:pt x="213140" y="0"/>
                </a:lnTo>
                <a:close/>
              </a:path>
              <a:path w="1343025" h="1029335">
                <a:moveTo>
                  <a:pt x="1219925" y="562511"/>
                </a:moveTo>
                <a:lnTo>
                  <a:pt x="1185516" y="567130"/>
                </a:lnTo>
                <a:lnTo>
                  <a:pt x="1147215" y="577292"/>
                </a:lnTo>
                <a:lnTo>
                  <a:pt x="1103519" y="587454"/>
                </a:lnTo>
                <a:lnTo>
                  <a:pt x="1052925" y="592074"/>
                </a:lnTo>
                <a:lnTo>
                  <a:pt x="1280741" y="592074"/>
                </a:lnTo>
                <a:lnTo>
                  <a:pt x="1269779" y="580192"/>
                </a:lnTo>
                <a:lnTo>
                  <a:pt x="1245194" y="566444"/>
                </a:lnTo>
                <a:lnTo>
                  <a:pt x="1219925" y="562511"/>
                </a:lnTo>
                <a:close/>
              </a:path>
              <a:path w="1343025" h="1029335">
                <a:moveTo>
                  <a:pt x="736513" y="330805"/>
                </a:moveTo>
                <a:lnTo>
                  <a:pt x="703474" y="332564"/>
                </a:lnTo>
                <a:lnTo>
                  <a:pt x="634380" y="340574"/>
                </a:lnTo>
                <a:lnTo>
                  <a:pt x="599078" y="342781"/>
                </a:lnTo>
                <a:lnTo>
                  <a:pt x="798438" y="342781"/>
                </a:lnTo>
                <a:lnTo>
                  <a:pt x="795945" y="341289"/>
                </a:lnTo>
                <a:lnTo>
                  <a:pt x="767013" y="333089"/>
                </a:lnTo>
                <a:lnTo>
                  <a:pt x="736513" y="330805"/>
                </a:lnTo>
                <a:close/>
              </a:path>
            </a:pathLst>
          </a:custGeom>
          <a:solidFill>
            <a:srgbClr val="9CCEDF"/>
          </a:solidFill>
        </p:spPr>
        <p:txBody>
          <a:bodyPr wrap="square" lIns="0" tIns="0" rIns="0" bIns="0" rtlCol="0"/>
          <a:lstStyle/>
          <a:p>
            <a:endParaRPr/>
          </a:p>
        </p:txBody>
      </p:sp>
      <p:grpSp>
        <p:nvGrpSpPr>
          <p:cNvPr id="11" name="object 11"/>
          <p:cNvGrpSpPr/>
          <p:nvPr/>
        </p:nvGrpSpPr>
        <p:grpSpPr>
          <a:xfrm>
            <a:off x="2838151" y="954072"/>
            <a:ext cx="2459990" cy="849630"/>
            <a:chOff x="2838151" y="954072"/>
            <a:chExt cx="2459990" cy="849630"/>
          </a:xfrm>
        </p:grpSpPr>
        <p:sp>
          <p:nvSpPr>
            <p:cNvPr id="12" name="object 12"/>
            <p:cNvSpPr/>
            <p:nvPr/>
          </p:nvSpPr>
          <p:spPr>
            <a:xfrm>
              <a:off x="2838151" y="954072"/>
              <a:ext cx="1182370" cy="849630"/>
            </a:xfrm>
            <a:custGeom>
              <a:avLst/>
              <a:gdLst/>
              <a:ahLst/>
              <a:cxnLst/>
              <a:rect l="l" t="t" r="r" b="b"/>
              <a:pathLst>
                <a:path w="1182370" h="849630">
                  <a:moveTo>
                    <a:pt x="1165070" y="685571"/>
                  </a:moveTo>
                  <a:lnTo>
                    <a:pt x="795034" y="685571"/>
                  </a:lnTo>
                  <a:lnTo>
                    <a:pt x="835378" y="695648"/>
                  </a:lnTo>
                  <a:lnTo>
                    <a:pt x="854672" y="721232"/>
                  </a:lnTo>
                  <a:lnTo>
                    <a:pt x="881323" y="791050"/>
                  </a:lnTo>
                  <a:lnTo>
                    <a:pt x="930178" y="835198"/>
                  </a:lnTo>
                  <a:lnTo>
                    <a:pt x="994007" y="849380"/>
                  </a:lnTo>
                  <a:lnTo>
                    <a:pt x="1019200" y="847321"/>
                  </a:lnTo>
                  <a:lnTo>
                    <a:pt x="1067482" y="831518"/>
                  </a:lnTo>
                  <a:lnTo>
                    <a:pt x="1117329" y="790879"/>
                  </a:lnTo>
                  <a:lnTo>
                    <a:pt x="1139714" y="756438"/>
                  </a:lnTo>
                  <a:lnTo>
                    <a:pt x="1156749" y="716154"/>
                  </a:lnTo>
                  <a:lnTo>
                    <a:pt x="1165070" y="685571"/>
                  </a:lnTo>
                  <a:close/>
                </a:path>
                <a:path w="1182370" h="849630">
                  <a:moveTo>
                    <a:pt x="1177221" y="438671"/>
                  </a:moveTo>
                  <a:lnTo>
                    <a:pt x="453048" y="438671"/>
                  </a:lnTo>
                  <a:lnTo>
                    <a:pt x="479607" y="440630"/>
                  </a:lnTo>
                  <a:lnTo>
                    <a:pt x="503694" y="447159"/>
                  </a:lnTo>
                  <a:lnTo>
                    <a:pt x="524633" y="459231"/>
                  </a:lnTo>
                  <a:lnTo>
                    <a:pt x="541745" y="477819"/>
                  </a:lnTo>
                  <a:lnTo>
                    <a:pt x="552203" y="515429"/>
                  </a:lnTo>
                  <a:lnTo>
                    <a:pt x="543940" y="552137"/>
                  </a:lnTo>
                  <a:lnTo>
                    <a:pt x="527583" y="588843"/>
                  </a:lnTo>
                  <a:lnTo>
                    <a:pt x="513764" y="626446"/>
                  </a:lnTo>
                  <a:lnTo>
                    <a:pt x="509077" y="668259"/>
                  </a:lnTo>
                  <a:lnTo>
                    <a:pt x="514488" y="708048"/>
                  </a:lnTo>
                  <a:lnTo>
                    <a:pt x="564910" y="763880"/>
                  </a:lnTo>
                  <a:lnTo>
                    <a:pt x="609654" y="772680"/>
                  </a:lnTo>
                  <a:lnTo>
                    <a:pt x="648826" y="764234"/>
                  </a:lnTo>
                  <a:lnTo>
                    <a:pt x="681935" y="743859"/>
                  </a:lnTo>
                  <a:lnTo>
                    <a:pt x="713277" y="718996"/>
                  </a:lnTo>
                  <a:lnTo>
                    <a:pt x="747147" y="697086"/>
                  </a:lnTo>
                  <a:lnTo>
                    <a:pt x="787840" y="685571"/>
                  </a:lnTo>
                  <a:lnTo>
                    <a:pt x="1165070" y="685571"/>
                  </a:lnTo>
                  <a:lnTo>
                    <a:pt x="1168957" y="671284"/>
                  </a:lnTo>
                  <a:lnTo>
                    <a:pt x="1176858" y="623084"/>
                  </a:lnTo>
                  <a:lnTo>
                    <a:pt x="1180975" y="572812"/>
                  </a:lnTo>
                  <a:lnTo>
                    <a:pt x="1181829" y="521724"/>
                  </a:lnTo>
                  <a:lnTo>
                    <a:pt x="1179941" y="471077"/>
                  </a:lnTo>
                  <a:lnTo>
                    <a:pt x="1177221" y="438671"/>
                  </a:lnTo>
                  <a:close/>
                </a:path>
                <a:path w="1182370" h="849630">
                  <a:moveTo>
                    <a:pt x="711945" y="0"/>
                  </a:moveTo>
                  <a:lnTo>
                    <a:pt x="663734" y="923"/>
                  </a:lnTo>
                  <a:lnTo>
                    <a:pt x="614108" y="3725"/>
                  </a:lnTo>
                  <a:lnTo>
                    <a:pt x="563550" y="8452"/>
                  </a:lnTo>
                  <a:lnTo>
                    <a:pt x="512542" y="15151"/>
                  </a:lnTo>
                  <a:lnTo>
                    <a:pt x="461568" y="23871"/>
                  </a:lnTo>
                  <a:lnTo>
                    <a:pt x="411110" y="34657"/>
                  </a:lnTo>
                  <a:lnTo>
                    <a:pt x="361650" y="47558"/>
                  </a:lnTo>
                  <a:lnTo>
                    <a:pt x="313671" y="62619"/>
                  </a:lnTo>
                  <a:lnTo>
                    <a:pt x="267656" y="79890"/>
                  </a:lnTo>
                  <a:lnTo>
                    <a:pt x="224088" y="99415"/>
                  </a:lnTo>
                  <a:lnTo>
                    <a:pt x="183449" y="121244"/>
                  </a:lnTo>
                  <a:lnTo>
                    <a:pt x="146221" y="145423"/>
                  </a:lnTo>
                  <a:lnTo>
                    <a:pt x="97036" y="176004"/>
                  </a:lnTo>
                  <a:lnTo>
                    <a:pt x="57246" y="205013"/>
                  </a:lnTo>
                  <a:lnTo>
                    <a:pt x="27426" y="237589"/>
                  </a:lnTo>
                  <a:lnTo>
                    <a:pt x="8153" y="278869"/>
                  </a:lnTo>
                  <a:lnTo>
                    <a:pt x="0" y="333993"/>
                  </a:lnTo>
                  <a:lnTo>
                    <a:pt x="4880" y="387668"/>
                  </a:lnTo>
                  <a:lnTo>
                    <a:pt x="21456" y="428847"/>
                  </a:lnTo>
                  <a:lnTo>
                    <a:pt x="47842" y="458750"/>
                  </a:lnTo>
                  <a:lnTo>
                    <a:pt x="82151" y="478599"/>
                  </a:lnTo>
                  <a:lnTo>
                    <a:pt x="122498" y="489613"/>
                  </a:lnTo>
                  <a:lnTo>
                    <a:pt x="166996" y="493014"/>
                  </a:lnTo>
                  <a:lnTo>
                    <a:pt x="190018" y="492276"/>
                  </a:lnTo>
                  <a:lnTo>
                    <a:pt x="236663" y="486603"/>
                  </a:lnTo>
                  <a:lnTo>
                    <a:pt x="299785" y="470698"/>
                  </a:lnTo>
                  <a:lnTo>
                    <a:pt x="348582" y="456352"/>
                  </a:lnTo>
                  <a:lnTo>
                    <a:pt x="401271" y="443953"/>
                  </a:lnTo>
                  <a:lnTo>
                    <a:pt x="453048" y="438671"/>
                  </a:lnTo>
                  <a:lnTo>
                    <a:pt x="1177221" y="438671"/>
                  </a:lnTo>
                  <a:lnTo>
                    <a:pt x="1175832" y="422128"/>
                  </a:lnTo>
                  <a:lnTo>
                    <a:pt x="1170025" y="376134"/>
                  </a:lnTo>
                  <a:lnTo>
                    <a:pt x="1163040" y="334351"/>
                  </a:lnTo>
                  <a:lnTo>
                    <a:pt x="1140802" y="250344"/>
                  </a:lnTo>
                  <a:lnTo>
                    <a:pt x="1120773" y="206171"/>
                  </a:lnTo>
                  <a:lnTo>
                    <a:pt x="1095728" y="165729"/>
                  </a:lnTo>
                  <a:lnTo>
                    <a:pt x="1066084" y="129228"/>
                  </a:lnTo>
                  <a:lnTo>
                    <a:pt x="1032260" y="96878"/>
                  </a:lnTo>
                  <a:lnTo>
                    <a:pt x="994671" y="68892"/>
                  </a:lnTo>
                  <a:lnTo>
                    <a:pt x="953737" y="45480"/>
                  </a:lnTo>
                  <a:lnTo>
                    <a:pt x="909873" y="26853"/>
                  </a:lnTo>
                  <a:lnTo>
                    <a:pt x="863498" y="13221"/>
                  </a:lnTo>
                  <a:lnTo>
                    <a:pt x="815029" y="4797"/>
                  </a:lnTo>
                  <a:lnTo>
                    <a:pt x="764973" y="1197"/>
                  </a:lnTo>
                  <a:lnTo>
                    <a:pt x="738716" y="299"/>
                  </a:lnTo>
                  <a:lnTo>
                    <a:pt x="711945" y="0"/>
                  </a:lnTo>
                  <a:close/>
                </a:path>
              </a:pathLst>
            </a:custGeom>
            <a:solidFill>
              <a:srgbClr val="133754"/>
            </a:solidFill>
          </p:spPr>
          <p:txBody>
            <a:bodyPr wrap="square" lIns="0" tIns="0" rIns="0" bIns="0" rtlCol="0"/>
            <a:lstStyle/>
            <a:p>
              <a:endParaRPr/>
            </a:p>
          </p:txBody>
        </p:sp>
        <p:sp>
          <p:nvSpPr>
            <p:cNvPr id="13" name="object 13"/>
            <p:cNvSpPr/>
            <p:nvPr/>
          </p:nvSpPr>
          <p:spPr>
            <a:xfrm>
              <a:off x="4329804" y="996421"/>
              <a:ext cx="968375" cy="624840"/>
            </a:xfrm>
            <a:custGeom>
              <a:avLst/>
              <a:gdLst/>
              <a:ahLst/>
              <a:cxnLst/>
              <a:rect l="l" t="t" r="r" b="b"/>
              <a:pathLst>
                <a:path w="968375" h="624840">
                  <a:moveTo>
                    <a:pt x="485212" y="0"/>
                  </a:moveTo>
                  <a:lnTo>
                    <a:pt x="438304" y="1503"/>
                  </a:lnTo>
                  <a:lnTo>
                    <a:pt x="391760" y="5993"/>
                  </a:lnTo>
                  <a:lnTo>
                    <a:pt x="345975" y="13435"/>
                  </a:lnTo>
                  <a:lnTo>
                    <a:pt x="301346" y="23797"/>
                  </a:lnTo>
                  <a:lnTo>
                    <a:pt x="258268" y="37045"/>
                  </a:lnTo>
                  <a:lnTo>
                    <a:pt x="217139" y="53146"/>
                  </a:lnTo>
                  <a:lnTo>
                    <a:pt x="178353" y="72068"/>
                  </a:lnTo>
                  <a:lnTo>
                    <a:pt x="142308" y="93776"/>
                  </a:lnTo>
                  <a:lnTo>
                    <a:pt x="109400" y="118238"/>
                  </a:lnTo>
                  <a:lnTo>
                    <a:pt x="80024" y="145420"/>
                  </a:lnTo>
                  <a:lnTo>
                    <a:pt x="54577" y="175290"/>
                  </a:lnTo>
                  <a:lnTo>
                    <a:pt x="33454" y="207814"/>
                  </a:lnTo>
                  <a:lnTo>
                    <a:pt x="17053" y="242959"/>
                  </a:lnTo>
                  <a:lnTo>
                    <a:pt x="5770" y="280692"/>
                  </a:lnTo>
                  <a:lnTo>
                    <a:pt x="0" y="320979"/>
                  </a:lnTo>
                  <a:lnTo>
                    <a:pt x="139" y="363789"/>
                  </a:lnTo>
                  <a:lnTo>
                    <a:pt x="6584" y="409087"/>
                  </a:lnTo>
                  <a:lnTo>
                    <a:pt x="18751" y="447446"/>
                  </a:lnTo>
                  <a:lnTo>
                    <a:pt x="39669" y="487524"/>
                  </a:lnTo>
                  <a:lnTo>
                    <a:pt x="67523" y="526737"/>
                  </a:lnTo>
                  <a:lnTo>
                    <a:pt x="100493" y="562497"/>
                  </a:lnTo>
                  <a:lnTo>
                    <a:pt x="136762" y="592219"/>
                  </a:lnTo>
                  <a:lnTo>
                    <a:pt x="174513" y="613319"/>
                  </a:lnTo>
                  <a:lnTo>
                    <a:pt x="211928" y="623209"/>
                  </a:lnTo>
                  <a:lnTo>
                    <a:pt x="238293" y="624815"/>
                  </a:lnTo>
                  <a:lnTo>
                    <a:pt x="281530" y="616644"/>
                  </a:lnTo>
                  <a:lnTo>
                    <a:pt x="305855" y="595399"/>
                  </a:lnTo>
                  <a:lnTo>
                    <a:pt x="319793" y="565987"/>
                  </a:lnTo>
                  <a:lnTo>
                    <a:pt x="331869" y="533313"/>
                  </a:lnTo>
                  <a:lnTo>
                    <a:pt x="350609" y="502281"/>
                  </a:lnTo>
                  <a:lnTo>
                    <a:pt x="384536" y="477798"/>
                  </a:lnTo>
                  <a:lnTo>
                    <a:pt x="433730" y="460825"/>
                  </a:lnTo>
                  <a:lnTo>
                    <a:pt x="450038" y="459415"/>
                  </a:lnTo>
                  <a:lnTo>
                    <a:pt x="956430" y="459415"/>
                  </a:lnTo>
                  <a:lnTo>
                    <a:pt x="965802" y="417122"/>
                  </a:lnTo>
                  <a:lnTo>
                    <a:pt x="967832" y="365939"/>
                  </a:lnTo>
                  <a:lnTo>
                    <a:pt x="963102" y="317566"/>
                  </a:lnTo>
                  <a:lnTo>
                    <a:pt x="952703" y="272779"/>
                  </a:lnTo>
                  <a:lnTo>
                    <a:pt x="937039" y="231540"/>
                  </a:lnTo>
                  <a:lnTo>
                    <a:pt x="916514" y="193812"/>
                  </a:lnTo>
                  <a:lnTo>
                    <a:pt x="891530" y="159559"/>
                  </a:lnTo>
                  <a:lnTo>
                    <a:pt x="862492" y="128744"/>
                  </a:lnTo>
                  <a:lnTo>
                    <a:pt x="829801" y="101329"/>
                  </a:lnTo>
                  <a:lnTo>
                    <a:pt x="793862" y="77278"/>
                  </a:lnTo>
                  <a:lnTo>
                    <a:pt x="755078" y="56554"/>
                  </a:lnTo>
                  <a:lnTo>
                    <a:pt x="713852" y="39119"/>
                  </a:lnTo>
                  <a:lnTo>
                    <a:pt x="670588" y="24938"/>
                  </a:lnTo>
                  <a:lnTo>
                    <a:pt x="625688" y="13972"/>
                  </a:lnTo>
                  <a:lnTo>
                    <a:pt x="579557" y="6185"/>
                  </a:lnTo>
                  <a:lnTo>
                    <a:pt x="532597" y="1540"/>
                  </a:lnTo>
                  <a:lnTo>
                    <a:pt x="485212" y="0"/>
                  </a:lnTo>
                  <a:close/>
                </a:path>
                <a:path w="968375" h="624840">
                  <a:moveTo>
                    <a:pt x="956430" y="459415"/>
                  </a:moveTo>
                  <a:lnTo>
                    <a:pt x="450038" y="459415"/>
                  </a:lnTo>
                  <a:lnTo>
                    <a:pt x="499773" y="467188"/>
                  </a:lnTo>
                  <a:lnTo>
                    <a:pt x="548783" y="486697"/>
                  </a:lnTo>
                  <a:lnTo>
                    <a:pt x="596338" y="512228"/>
                  </a:lnTo>
                  <a:lnTo>
                    <a:pt x="641706" y="538067"/>
                  </a:lnTo>
                  <a:lnTo>
                    <a:pt x="684155" y="558500"/>
                  </a:lnTo>
                  <a:lnTo>
                    <a:pt x="712789" y="566759"/>
                  </a:lnTo>
                  <a:lnTo>
                    <a:pt x="739994" y="572475"/>
                  </a:lnTo>
                  <a:lnTo>
                    <a:pt x="765851" y="575796"/>
                  </a:lnTo>
                  <a:lnTo>
                    <a:pt x="790438" y="576870"/>
                  </a:lnTo>
                  <a:lnTo>
                    <a:pt x="838252" y="571769"/>
                  </a:lnTo>
                  <a:lnTo>
                    <a:pt x="878855" y="556996"/>
                  </a:lnTo>
                  <a:lnTo>
                    <a:pt x="912109" y="533313"/>
                  </a:lnTo>
                  <a:lnTo>
                    <a:pt x="937758" y="501623"/>
                  </a:lnTo>
                  <a:lnTo>
                    <a:pt x="955721" y="462615"/>
                  </a:lnTo>
                  <a:lnTo>
                    <a:pt x="956430" y="459415"/>
                  </a:lnTo>
                  <a:close/>
                </a:path>
              </a:pathLst>
            </a:custGeom>
            <a:solidFill>
              <a:srgbClr val="9CCEDF"/>
            </a:solidFill>
          </p:spPr>
          <p:txBody>
            <a:bodyPr wrap="square" lIns="0" tIns="0" rIns="0" bIns="0" rtlCol="0"/>
            <a:lstStyle/>
            <a:p>
              <a:endParaRPr/>
            </a:p>
          </p:txBody>
        </p:sp>
      </p:grpSp>
      <p:sp>
        <p:nvSpPr>
          <p:cNvPr id="14" name="object 14"/>
          <p:cNvSpPr/>
          <p:nvPr/>
        </p:nvSpPr>
        <p:spPr>
          <a:xfrm rot="19592591">
            <a:off x="1803519" y="932741"/>
            <a:ext cx="915669" cy="784225"/>
          </a:xfrm>
          <a:custGeom>
            <a:avLst/>
            <a:gdLst/>
            <a:ahLst/>
            <a:cxnLst/>
            <a:rect l="l" t="t" r="r" b="b"/>
            <a:pathLst>
              <a:path w="915670" h="784225">
                <a:moveTo>
                  <a:pt x="72039" y="171733"/>
                </a:moveTo>
                <a:lnTo>
                  <a:pt x="68046" y="181316"/>
                </a:lnTo>
                <a:lnTo>
                  <a:pt x="26620" y="204198"/>
                </a:lnTo>
                <a:lnTo>
                  <a:pt x="5869" y="239930"/>
                </a:lnTo>
                <a:lnTo>
                  <a:pt x="0" y="283716"/>
                </a:lnTo>
                <a:lnTo>
                  <a:pt x="3220" y="330761"/>
                </a:lnTo>
                <a:lnTo>
                  <a:pt x="9738" y="376269"/>
                </a:lnTo>
                <a:lnTo>
                  <a:pt x="21012" y="423018"/>
                </a:lnTo>
                <a:lnTo>
                  <a:pt x="35280" y="467365"/>
                </a:lnTo>
                <a:lnTo>
                  <a:pt x="54231" y="513536"/>
                </a:lnTo>
                <a:lnTo>
                  <a:pt x="76664" y="556829"/>
                </a:lnTo>
                <a:lnTo>
                  <a:pt x="102498" y="597026"/>
                </a:lnTo>
                <a:lnTo>
                  <a:pt x="131652" y="633910"/>
                </a:lnTo>
                <a:lnTo>
                  <a:pt x="164047" y="667267"/>
                </a:lnTo>
                <a:lnTo>
                  <a:pt x="199602" y="696878"/>
                </a:lnTo>
                <a:lnTo>
                  <a:pt x="238235" y="722528"/>
                </a:lnTo>
                <a:lnTo>
                  <a:pt x="279868" y="743999"/>
                </a:lnTo>
                <a:lnTo>
                  <a:pt x="324418" y="761076"/>
                </a:lnTo>
                <a:lnTo>
                  <a:pt x="371806" y="773542"/>
                </a:lnTo>
                <a:lnTo>
                  <a:pt x="421950" y="781180"/>
                </a:lnTo>
                <a:lnTo>
                  <a:pt x="474771" y="783775"/>
                </a:lnTo>
                <a:lnTo>
                  <a:pt x="519398" y="783209"/>
                </a:lnTo>
                <a:lnTo>
                  <a:pt x="564372" y="778583"/>
                </a:lnTo>
                <a:lnTo>
                  <a:pt x="609103" y="769920"/>
                </a:lnTo>
                <a:lnTo>
                  <a:pt x="653002" y="757246"/>
                </a:lnTo>
                <a:lnTo>
                  <a:pt x="695480" y="740583"/>
                </a:lnTo>
                <a:lnTo>
                  <a:pt x="735948" y="719955"/>
                </a:lnTo>
                <a:lnTo>
                  <a:pt x="773817" y="695387"/>
                </a:lnTo>
                <a:lnTo>
                  <a:pt x="808497" y="666903"/>
                </a:lnTo>
                <a:lnTo>
                  <a:pt x="839398" y="634525"/>
                </a:lnTo>
                <a:lnTo>
                  <a:pt x="865933" y="598279"/>
                </a:lnTo>
                <a:lnTo>
                  <a:pt x="887511" y="558188"/>
                </a:lnTo>
                <a:lnTo>
                  <a:pt x="903543" y="514275"/>
                </a:lnTo>
                <a:lnTo>
                  <a:pt x="913440" y="466566"/>
                </a:lnTo>
                <a:lnTo>
                  <a:pt x="915401" y="441483"/>
                </a:lnTo>
                <a:lnTo>
                  <a:pt x="915253" y="419921"/>
                </a:lnTo>
                <a:lnTo>
                  <a:pt x="894031" y="358524"/>
                </a:lnTo>
                <a:lnTo>
                  <a:pt x="845616" y="308338"/>
                </a:lnTo>
                <a:lnTo>
                  <a:pt x="814380" y="275603"/>
                </a:lnTo>
                <a:lnTo>
                  <a:pt x="801753" y="261717"/>
                </a:lnTo>
                <a:lnTo>
                  <a:pt x="791295" y="246637"/>
                </a:lnTo>
                <a:lnTo>
                  <a:pt x="782786" y="230660"/>
                </a:lnTo>
                <a:lnTo>
                  <a:pt x="776721" y="215832"/>
                </a:lnTo>
                <a:lnTo>
                  <a:pt x="203075" y="215832"/>
                </a:lnTo>
                <a:lnTo>
                  <a:pt x="170706" y="215062"/>
                </a:lnTo>
                <a:lnTo>
                  <a:pt x="138062" y="207976"/>
                </a:lnTo>
                <a:lnTo>
                  <a:pt x="105166" y="193793"/>
                </a:lnTo>
                <a:lnTo>
                  <a:pt x="72039" y="171733"/>
                </a:lnTo>
                <a:close/>
              </a:path>
              <a:path w="915670" h="784225">
                <a:moveTo>
                  <a:pt x="640701" y="0"/>
                </a:moveTo>
                <a:lnTo>
                  <a:pt x="588880" y="6075"/>
                </a:lnTo>
                <a:lnTo>
                  <a:pt x="534727" y="30579"/>
                </a:lnTo>
                <a:lnTo>
                  <a:pt x="478417" y="67270"/>
                </a:lnTo>
                <a:lnTo>
                  <a:pt x="420128" y="109907"/>
                </a:lnTo>
                <a:lnTo>
                  <a:pt x="390297" y="131504"/>
                </a:lnTo>
                <a:lnTo>
                  <a:pt x="329369" y="171354"/>
                </a:lnTo>
                <a:lnTo>
                  <a:pt x="266903" y="201544"/>
                </a:lnTo>
                <a:lnTo>
                  <a:pt x="203075" y="215832"/>
                </a:lnTo>
                <a:lnTo>
                  <a:pt x="776721" y="215832"/>
                </a:lnTo>
                <a:lnTo>
                  <a:pt x="776005" y="214082"/>
                </a:lnTo>
                <a:lnTo>
                  <a:pt x="766963" y="182806"/>
                </a:lnTo>
                <a:lnTo>
                  <a:pt x="760018" y="150858"/>
                </a:lnTo>
                <a:lnTo>
                  <a:pt x="753074" y="119361"/>
                </a:lnTo>
                <a:lnTo>
                  <a:pt x="738624" y="75839"/>
                </a:lnTo>
                <a:lnTo>
                  <a:pt x="713674" y="39096"/>
                </a:lnTo>
                <a:lnTo>
                  <a:pt x="665682" y="5824"/>
                </a:lnTo>
                <a:lnTo>
                  <a:pt x="640701" y="0"/>
                </a:lnTo>
                <a:close/>
              </a:path>
            </a:pathLst>
          </a:custGeom>
          <a:solidFill>
            <a:srgbClr val="133754"/>
          </a:solidFill>
        </p:spPr>
        <p:txBody>
          <a:bodyPr wrap="square" lIns="0" tIns="0" rIns="0" bIns="0" rtlCol="0"/>
          <a:lstStyle/>
          <a:p>
            <a:endParaRPr/>
          </a:p>
        </p:txBody>
      </p:sp>
      <p:sp>
        <p:nvSpPr>
          <p:cNvPr id="15" name="object 15"/>
          <p:cNvSpPr/>
          <p:nvPr/>
        </p:nvSpPr>
        <p:spPr>
          <a:xfrm rot="10800000">
            <a:off x="-9771" y="2212340"/>
            <a:ext cx="697865" cy="1083310"/>
          </a:xfrm>
          <a:custGeom>
            <a:avLst/>
            <a:gdLst/>
            <a:ahLst/>
            <a:cxnLst/>
            <a:rect l="l" t="t" r="r" b="b"/>
            <a:pathLst>
              <a:path w="697864" h="1083310">
                <a:moveTo>
                  <a:pt x="697248" y="0"/>
                </a:moveTo>
                <a:lnTo>
                  <a:pt x="316915" y="0"/>
                </a:lnTo>
                <a:lnTo>
                  <a:pt x="307476" y="16593"/>
                </a:lnTo>
                <a:lnTo>
                  <a:pt x="299536" y="33862"/>
                </a:lnTo>
                <a:lnTo>
                  <a:pt x="293094" y="51579"/>
                </a:lnTo>
                <a:lnTo>
                  <a:pt x="288148" y="69518"/>
                </a:lnTo>
                <a:lnTo>
                  <a:pt x="283863" y="114267"/>
                </a:lnTo>
                <a:lnTo>
                  <a:pt x="287968" y="159040"/>
                </a:lnTo>
                <a:lnTo>
                  <a:pt x="297134" y="203858"/>
                </a:lnTo>
                <a:lnTo>
                  <a:pt x="308033" y="248743"/>
                </a:lnTo>
                <a:lnTo>
                  <a:pt x="317336" y="293717"/>
                </a:lnTo>
                <a:lnTo>
                  <a:pt x="321713" y="338803"/>
                </a:lnTo>
                <a:lnTo>
                  <a:pt x="320689" y="361175"/>
                </a:lnTo>
                <a:lnTo>
                  <a:pt x="317117" y="383546"/>
                </a:lnTo>
                <a:lnTo>
                  <a:pt x="299341" y="425897"/>
                </a:lnTo>
                <a:lnTo>
                  <a:pt x="270908" y="458017"/>
                </a:lnTo>
                <a:lnTo>
                  <a:pt x="233116" y="483922"/>
                </a:lnTo>
                <a:lnTo>
                  <a:pt x="188884" y="503986"/>
                </a:lnTo>
                <a:lnTo>
                  <a:pt x="141131" y="518586"/>
                </a:lnTo>
                <a:lnTo>
                  <a:pt x="113665" y="524978"/>
                </a:lnTo>
                <a:lnTo>
                  <a:pt x="86199" y="531970"/>
                </a:lnTo>
                <a:lnTo>
                  <a:pt x="60232" y="541059"/>
                </a:lnTo>
                <a:lnTo>
                  <a:pt x="37261" y="553745"/>
                </a:lnTo>
                <a:lnTo>
                  <a:pt x="10652" y="583356"/>
                </a:lnTo>
                <a:lnTo>
                  <a:pt x="0" y="619263"/>
                </a:lnTo>
                <a:lnTo>
                  <a:pt x="2983" y="657567"/>
                </a:lnTo>
                <a:lnTo>
                  <a:pt x="17282" y="694370"/>
                </a:lnTo>
                <a:lnTo>
                  <a:pt x="45608" y="733663"/>
                </a:lnTo>
                <a:lnTo>
                  <a:pt x="82699" y="768385"/>
                </a:lnTo>
                <a:lnTo>
                  <a:pt x="126834" y="797863"/>
                </a:lnTo>
                <a:lnTo>
                  <a:pt x="176290" y="821423"/>
                </a:lnTo>
                <a:lnTo>
                  <a:pt x="218495" y="835851"/>
                </a:lnTo>
                <a:lnTo>
                  <a:pt x="262351" y="846711"/>
                </a:lnTo>
                <a:lnTo>
                  <a:pt x="307396" y="854271"/>
                </a:lnTo>
                <a:lnTo>
                  <a:pt x="353170" y="858800"/>
                </a:lnTo>
                <a:lnTo>
                  <a:pt x="399211" y="860569"/>
                </a:lnTo>
                <a:lnTo>
                  <a:pt x="420373" y="860744"/>
                </a:lnTo>
                <a:lnTo>
                  <a:pt x="441461" y="861968"/>
                </a:lnTo>
                <a:lnTo>
                  <a:pt x="480721" y="871761"/>
                </a:lnTo>
                <a:lnTo>
                  <a:pt x="521501" y="908055"/>
                </a:lnTo>
                <a:lnTo>
                  <a:pt x="550375" y="961354"/>
                </a:lnTo>
                <a:lnTo>
                  <a:pt x="565210" y="1001006"/>
                </a:lnTo>
                <a:lnTo>
                  <a:pt x="575548" y="1041557"/>
                </a:lnTo>
                <a:lnTo>
                  <a:pt x="581387" y="1082704"/>
                </a:lnTo>
                <a:lnTo>
                  <a:pt x="697248" y="1082704"/>
                </a:lnTo>
                <a:lnTo>
                  <a:pt x="697248" y="0"/>
                </a:lnTo>
                <a:close/>
              </a:path>
            </a:pathLst>
          </a:custGeom>
          <a:solidFill>
            <a:srgbClr val="133754"/>
          </a:solidFill>
        </p:spPr>
        <p:txBody>
          <a:bodyPr wrap="square" lIns="0" tIns="0" rIns="0" bIns="0" rtlCol="0"/>
          <a:lstStyle/>
          <a:p>
            <a:endParaRPr/>
          </a:p>
        </p:txBody>
      </p:sp>
      <p:grpSp>
        <p:nvGrpSpPr>
          <p:cNvPr id="16" name="object 16"/>
          <p:cNvGrpSpPr/>
          <p:nvPr/>
        </p:nvGrpSpPr>
        <p:grpSpPr>
          <a:xfrm>
            <a:off x="-9771" y="0"/>
            <a:ext cx="5866531" cy="3295650"/>
            <a:chOff x="-9771" y="0"/>
            <a:chExt cx="5866531" cy="3295650"/>
          </a:xfrm>
        </p:grpSpPr>
        <p:sp>
          <p:nvSpPr>
            <p:cNvPr id="17" name="object 17"/>
            <p:cNvSpPr/>
            <p:nvPr/>
          </p:nvSpPr>
          <p:spPr>
            <a:xfrm>
              <a:off x="-9771" y="0"/>
              <a:ext cx="822325" cy="1619885"/>
            </a:xfrm>
            <a:custGeom>
              <a:avLst/>
              <a:gdLst/>
              <a:ahLst/>
              <a:cxnLst/>
              <a:rect l="l" t="t" r="r" b="b"/>
              <a:pathLst>
                <a:path w="822325" h="1619885">
                  <a:moveTo>
                    <a:pt x="638437" y="0"/>
                  </a:moveTo>
                  <a:lnTo>
                    <a:pt x="0" y="0"/>
                  </a:lnTo>
                  <a:lnTo>
                    <a:pt x="0" y="1619664"/>
                  </a:lnTo>
                  <a:lnTo>
                    <a:pt x="67126" y="1619664"/>
                  </a:lnTo>
                  <a:lnTo>
                    <a:pt x="78674" y="1603172"/>
                  </a:lnTo>
                  <a:lnTo>
                    <a:pt x="90597" y="1587203"/>
                  </a:lnTo>
                  <a:lnTo>
                    <a:pt x="115869" y="1556537"/>
                  </a:lnTo>
                  <a:lnTo>
                    <a:pt x="151079" y="1520003"/>
                  </a:lnTo>
                  <a:lnTo>
                    <a:pt x="188420" y="1487361"/>
                  </a:lnTo>
                  <a:lnTo>
                    <a:pt x="227572" y="1458025"/>
                  </a:lnTo>
                  <a:lnTo>
                    <a:pt x="268217" y="1431413"/>
                  </a:lnTo>
                  <a:lnTo>
                    <a:pt x="310033" y="1406940"/>
                  </a:lnTo>
                  <a:lnTo>
                    <a:pt x="352702" y="1384022"/>
                  </a:lnTo>
                  <a:lnTo>
                    <a:pt x="395904" y="1362077"/>
                  </a:lnTo>
                  <a:lnTo>
                    <a:pt x="439319" y="1340519"/>
                  </a:lnTo>
                  <a:lnTo>
                    <a:pt x="482627" y="1318765"/>
                  </a:lnTo>
                  <a:lnTo>
                    <a:pt x="525509" y="1296231"/>
                  </a:lnTo>
                  <a:lnTo>
                    <a:pt x="567645" y="1272333"/>
                  </a:lnTo>
                  <a:lnTo>
                    <a:pt x="608716" y="1246488"/>
                  </a:lnTo>
                  <a:lnTo>
                    <a:pt x="648402" y="1218111"/>
                  </a:lnTo>
                  <a:lnTo>
                    <a:pt x="686383" y="1186619"/>
                  </a:lnTo>
                  <a:lnTo>
                    <a:pt x="722339" y="1151427"/>
                  </a:lnTo>
                  <a:lnTo>
                    <a:pt x="752330" y="1116046"/>
                  </a:lnTo>
                  <a:lnTo>
                    <a:pt x="778874" y="1076917"/>
                  </a:lnTo>
                  <a:lnTo>
                    <a:pt x="800323" y="1033892"/>
                  </a:lnTo>
                  <a:lnTo>
                    <a:pt x="815029" y="986823"/>
                  </a:lnTo>
                  <a:lnTo>
                    <a:pt x="821920" y="936269"/>
                  </a:lnTo>
                  <a:lnTo>
                    <a:pt x="820761" y="885617"/>
                  </a:lnTo>
                  <a:lnTo>
                    <a:pt x="812698" y="835359"/>
                  </a:lnTo>
                  <a:lnTo>
                    <a:pt x="798877" y="785982"/>
                  </a:lnTo>
                  <a:lnTo>
                    <a:pt x="780443" y="737975"/>
                  </a:lnTo>
                  <a:lnTo>
                    <a:pt x="758541" y="691829"/>
                  </a:lnTo>
                  <a:lnTo>
                    <a:pt x="734318" y="648032"/>
                  </a:lnTo>
                  <a:lnTo>
                    <a:pt x="708749" y="606163"/>
                  </a:lnTo>
                  <a:lnTo>
                    <a:pt x="682692" y="564449"/>
                  </a:lnTo>
                  <a:lnTo>
                    <a:pt x="657124" y="522358"/>
                  </a:lnTo>
                  <a:lnTo>
                    <a:pt x="633024" y="479359"/>
                  </a:lnTo>
                  <a:lnTo>
                    <a:pt x="611370" y="434920"/>
                  </a:lnTo>
                  <a:lnTo>
                    <a:pt x="593138" y="388512"/>
                  </a:lnTo>
                  <a:lnTo>
                    <a:pt x="579308" y="339602"/>
                  </a:lnTo>
                  <a:lnTo>
                    <a:pt x="571052" y="289211"/>
                  </a:lnTo>
                  <a:lnTo>
                    <a:pt x="568736" y="237955"/>
                  </a:lnTo>
                  <a:lnTo>
                    <a:pt x="572138" y="186728"/>
                  </a:lnTo>
                  <a:lnTo>
                    <a:pt x="581033" y="136425"/>
                  </a:lnTo>
                  <a:lnTo>
                    <a:pt x="595197" y="87939"/>
                  </a:lnTo>
                  <a:lnTo>
                    <a:pt x="614406" y="42166"/>
                  </a:lnTo>
                  <a:lnTo>
                    <a:pt x="638437" y="0"/>
                  </a:lnTo>
                  <a:close/>
                </a:path>
              </a:pathLst>
            </a:custGeom>
            <a:solidFill>
              <a:srgbClr val="EFEFEF"/>
            </a:solidFill>
          </p:spPr>
          <p:txBody>
            <a:bodyPr wrap="square" lIns="0" tIns="0" rIns="0" bIns="0" rtlCol="0"/>
            <a:lstStyle/>
            <a:p>
              <a:endParaRPr dirty="0"/>
            </a:p>
          </p:txBody>
        </p:sp>
        <p:sp>
          <p:nvSpPr>
            <p:cNvPr id="18" name="object 18"/>
            <p:cNvSpPr/>
            <p:nvPr/>
          </p:nvSpPr>
          <p:spPr>
            <a:xfrm flipH="1">
              <a:off x="4698358" y="2607310"/>
              <a:ext cx="1158402" cy="688340"/>
            </a:xfrm>
            <a:custGeom>
              <a:avLst/>
              <a:gdLst/>
              <a:ahLst/>
              <a:cxnLst/>
              <a:rect l="l" t="t" r="r" b="b"/>
              <a:pathLst>
                <a:path w="1101089" h="688339">
                  <a:moveTo>
                    <a:pt x="47149" y="0"/>
                  </a:moveTo>
                  <a:lnTo>
                    <a:pt x="35283" y="136"/>
                  </a:lnTo>
                  <a:lnTo>
                    <a:pt x="23570" y="497"/>
                  </a:lnTo>
                  <a:lnTo>
                    <a:pt x="11859" y="1008"/>
                  </a:lnTo>
                  <a:lnTo>
                    <a:pt x="0" y="1594"/>
                  </a:lnTo>
                  <a:lnTo>
                    <a:pt x="0" y="687954"/>
                  </a:lnTo>
                  <a:lnTo>
                    <a:pt x="968431" y="687954"/>
                  </a:lnTo>
                  <a:lnTo>
                    <a:pt x="949279" y="649212"/>
                  </a:lnTo>
                  <a:lnTo>
                    <a:pt x="934474" y="608748"/>
                  </a:lnTo>
                  <a:lnTo>
                    <a:pt x="925062" y="566938"/>
                  </a:lnTo>
                  <a:lnTo>
                    <a:pt x="922090" y="524158"/>
                  </a:lnTo>
                  <a:lnTo>
                    <a:pt x="922688" y="510984"/>
                  </a:lnTo>
                  <a:lnTo>
                    <a:pt x="931676" y="472211"/>
                  </a:lnTo>
                  <a:lnTo>
                    <a:pt x="962835" y="433065"/>
                  </a:lnTo>
                  <a:lnTo>
                    <a:pt x="1012374" y="421885"/>
                  </a:lnTo>
                  <a:lnTo>
                    <a:pt x="1025413" y="420581"/>
                  </a:lnTo>
                  <a:lnTo>
                    <a:pt x="1062715" y="410693"/>
                  </a:lnTo>
                  <a:lnTo>
                    <a:pt x="1090296" y="384375"/>
                  </a:lnTo>
                  <a:lnTo>
                    <a:pt x="1100572" y="346969"/>
                  </a:lnTo>
                  <a:lnTo>
                    <a:pt x="1094518" y="306867"/>
                  </a:lnTo>
                  <a:lnTo>
                    <a:pt x="1073109" y="272460"/>
                  </a:lnTo>
                  <a:lnTo>
                    <a:pt x="1041145" y="248889"/>
                  </a:lnTo>
                  <a:lnTo>
                    <a:pt x="1004386" y="234909"/>
                  </a:lnTo>
                  <a:lnTo>
                    <a:pt x="952026" y="229624"/>
                  </a:lnTo>
                  <a:lnTo>
                    <a:pt x="934068" y="229313"/>
                  </a:lnTo>
                  <a:lnTo>
                    <a:pt x="880783" y="232790"/>
                  </a:lnTo>
                  <a:lnTo>
                    <a:pt x="828610" y="243709"/>
                  </a:lnTo>
                  <a:lnTo>
                    <a:pt x="779429" y="262797"/>
                  </a:lnTo>
                  <a:lnTo>
                    <a:pt x="735119" y="290784"/>
                  </a:lnTo>
                  <a:lnTo>
                    <a:pt x="697562" y="328397"/>
                  </a:lnTo>
                  <a:lnTo>
                    <a:pt x="671156" y="369021"/>
                  </a:lnTo>
                  <a:lnTo>
                    <a:pt x="651716" y="413091"/>
                  </a:lnTo>
                  <a:lnTo>
                    <a:pt x="631827" y="457161"/>
                  </a:lnTo>
                  <a:lnTo>
                    <a:pt x="604073" y="497787"/>
                  </a:lnTo>
                  <a:lnTo>
                    <a:pt x="555130" y="528348"/>
                  </a:lnTo>
                  <a:lnTo>
                    <a:pt x="497799" y="538541"/>
                  </a:lnTo>
                  <a:lnTo>
                    <a:pt x="490011" y="538390"/>
                  </a:lnTo>
                  <a:lnTo>
                    <a:pt x="443163" y="531444"/>
                  </a:lnTo>
                  <a:lnTo>
                    <a:pt x="387656" y="510720"/>
                  </a:lnTo>
                  <a:lnTo>
                    <a:pt x="331074" y="468772"/>
                  </a:lnTo>
                  <a:lnTo>
                    <a:pt x="300388" y="425633"/>
                  </a:lnTo>
                  <a:lnTo>
                    <a:pt x="282857" y="374736"/>
                  </a:lnTo>
                  <a:lnTo>
                    <a:pt x="278736" y="326123"/>
                  </a:lnTo>
                  <a:lnTo>
                    <a:pt x="291847" y="281854"/>
                  </a:lnTo>
                  <a:lnTo>
                    <a:pt x="313648" y="239681"/>
                  </a:lnTo>
                  <a:lnTo>
                    <a:pt x="335600" y="197357"/>
                  </a:lnTo>
                  <a:lnTo>
                    <a:pt x="341154" y="167066"/>
                  </a:lnTo>
                  <a:lnTo>
                    <a:pt x="322897" y="110383"/>
                  </a:lnTo>
                  <a:lnTo>
                    <a:pt x="266136" y="55792"/>
                  </a:lnTo>
                  <a:lnTo>
                    <a:pt x="226065" y="33313"/>
                  </a:lnTo>
                  <a:lnTo>
                    <a:pt x="183376" y="17270"/>
                  </a:lnTo>
                  <a:lnTo>
                    <a:pt x="138824" y="6888"/>
                  </a:lnTo>
                  <a:lnTo>
                    <a:pt x="93163" y="1389"/>
                  </a:lnTo>
                  <a:lnTo>
                    <a:pt x="47149" y="0"/>
                  </a:lnTo>
                  <a:close/>
                </a:path>
              </a:pathLst>
            </a:custGeom>
            <a:solidFill>
              <a:srgbClr val="133754"/>
            </a:solidFill>
          </p:spPr>
          <p:txBody>
            <a:bodyPr wrap="square" lIns="0" tIns="0" rIns="0" bIns="0" rtlCol="0"/>
            <a:lstStyle/>
            <a:p>
              <a:endParaRPr dirty="0"/>
            </a:p>
          </p:txBody>
        </p:sp>
        <p:sp>
          <p:nvSpPr>
            <p:cNvPr id="19" name="object 19"/>
            <p:cNvSpPr/>
            <p:nvPr/>
          </p:nvSpPr>
          <p:spPr>
            <a:xfrm>
              <a:off x="1286387" y="1875376"/>
              <a:ext cx="596900" cy="440690"/>
            </a:xfrm>
            <a:custGeom>
              <a:avLst/>
              <a:gdLst/>
              <a:ahLst/>
              <a:cxnLst/>
              <a:rect l="l" t="t" r="r" b="b"/>
              <a:pathLst>
                <a:path w="596900" h="440689">
                  <a:moveTo>
                    <a:pt x="596895" y="0"/>
                  </a:moveTo>
                  <a:lnTo>
                    <a:pt x="0" y="0"/>
                  </a:lnTo>
                  <a:lnTo>
                    <a:pt x="0" y="440247"/>
                  </a:lnTo>
                  <a:lnTo>
                    <a:pt x="45897" y="432331"/>
                  </a:lnTo>
                  <a:lnTo>
                    <a:pt x="89617" y="417668"/>
                  </a:lnTo>
                  <a:lnTo>
                    <a:pt x="130449" y="396702"/>
                  </a:lnTo>
                  <a:lnTo>
                    <a:pt x="167685" y="369876"/>
                  </a:lnTo>
                  <a:lnTo>
                    <a:pt x="200615" y="337634"/>
                  </a:lnTo>
                  <a:lnTo>
                    <a:pt x="228529" y="300420"/>
                  </a:lnTo>
                  <a:lnTo>
                    <a:pt x="249406" y="266165"/>
                  </a:lnTo>
                  <a:lnTo>
                    <a:pt x="260558" y="249751"/>
                  </a:lnTo>
                  <a:lnTo>
                    <a:pt x="273283" y="234912"/>
                  </a:lnTo>
                  <a:lnTo>
                    <a:pt x="307493" y="212672"/>
                  </a:lnTo>
                  <a:lnTo>
                    <a:pt x="346196" y="200848"/>
                  </a:lnTo>
                  <a:lnTo>
                    <a:pt x="386995" y="193670"/>
                  </a:lnTo>
                  <a:lnTo>
                    <a:pt x="427494" y="185370"/>
                  </a:lnTo>
                  <a:lnTo>
                    <a:pt x="472242" y="167107"/>
                  </a:lnTo>
                  <a:lnTo>
                    <a:pt x="512579" y="139181"/>
                  </a:lnTo>
                  <a:lnTo>
                    <a:pt x="547162" y="103047"/>
                  </a:lnTo>
                  <a:lnTo>
                    <a:pt x="574652" y="60165"/>
                  </a:lnTo>
                  <a:lnTo>
                    <a:pt x="593704" y="11990"/>
                  </a:lnTo>
                  <a:lnTo>
                    <a:pt x="594503" y="7988"/>
                  </a:lnTo>
                  <a:lnTo>
                    <a:pt x="596097" y="4002"/>
                  </a:lnTo>
                  <a:lnTo>
                    <a:pt x="596895" y="0"/>
                  </a:lnTo>
                  <a:close/>
                </a:path>
              </a:pathLst>
            </a:custGeom>
            <a:solidFill>
              <a:srgbClr val="9CCEDF"/>
            </a:solidFill>
          </p:spPr>
          <p:txBody>
            <a:bodyPr wrap="square" lIns="0" tIns="0" rIns="0" bIns="0" rtlCol="0"/>
            <a:lstStyle/>
            <a:p>
              <a:endParaRPr/>
            </a:p>
          </p:txBody>
        </p:sp>
      </p:grpSp>
      <p:sp>
        <p:nvSpPr>
          <p:cNvPr id="20" name="object 20"/>
          <p:cNvSpPr/>
          <p:nvPr/>
        </p:nvSpPr>
        <p:spPr>
          <a:xfrm>
            <a:off x="2107998" y="2309680"/>
            <a:ext cx="906144" cy="481330"/>
          </a:xfrm>
          <a:custGeom>
            <a:avLst/>
            <a:gdLst/>
            <a:ahLst/>
            <a:cxnLst/>
            <a:rect l="l" t="t" r="r" b="b"/>
            <a:pathLst>
              <a:path w="906144" h="481330">
                <a:moveTo>
                  <a:pt x="185367" y="0"/>
                </a:moveTo>
                <a:lnTo>
                  <a:pt x="139028" y="2392"/>
                </a:lnTo>
                <a:lnTo>
                  <a:pt x="69509" y="12281"/>
                </a:lnTo>
                <a:lnTo>
                  <a:pt x="34754" y="16662"/>
                </a:lnTo>
                <a:lnTo>
                  <a:pt x="0" y="19168"/>
                </a:lnTo>
                <a:lnTo>
                  <a:pt x="0" y="481014"/>
                </a:lnTo>
                <a:lnTo>
                  <a:pt x="906088" y="481014"/>
                </a:lnTo>
                <a:lnTo>
                  <a:pt x="873606" y="447475"/>
                </a:lnTo>
                <a:lnTo>
                  <a:pt x="838252" y="416959"/>
                </a:lnTo>
                <a:lnTo>
                  <a:pt x="800318" y="389357"/>
                </a:lnTo>
                <a:lnTo>
                  <a:pt x="760101" y="364561"/>
                </a:lnTo>
                <a:lnTo>
                  <a:pt x="717897" y="342463"/>
                </a:lnTo>
                <a:lnTo>
                  <a:pt x="673999" y="322955"/>
                </a:lnTo>
                <a:lnTo>
                  <a:pt x="628704" y="305930"/>
                </a:lnTo>
                <a:lnTo>
                  <a:pt x="582308" y="291278"/>
                </a:lnTo>
                <a:lnTo>
                  <a:pt x="535104" y="278891"/>
                </a:lnTo>
                <a:lnTo>
                  <a:pt x="487389" y="268663"/>
                </a:lnTo>
                <a:lnTo>
                  <a:pt x="405935" y="254978"/>
                </a:lnTo>
                <a:lnTo>
                  <a:pt x="373237" y="246400"/>
                </a:lnTo>
                <a:lnTo>
                  <a:pt x="344286" y="232280"/>
                </a:lnTo>
                <a:lnTo>
                  <a:pt x="322002" y="210144"/>
                </a:lnTo>
                <a:lnTo>
                  <a:pt x="309828" y="179529"/>
                </a:lnTo>
                <a:lnTo>
                  <a:pt x="309116" y="146220"/>
                </a:lnTo>
                <a:lnTo>
                  <a:pt x="314246" y="111711"/>
                </a:lnTo>
                <a:lnTo>
                  <a:pt x="319598" y="77498"/>
                </a:lnTo>
                <a:lnTo>
                  <a:pt x="320141" y="70783"/>
                </a:lnTo>
                <a:lnTo>
                  <a:pt x="300927" y="30334"/>
                </a:lnTo>
                <a:lnTo>
                  <a:pt x="241695" y="5593"/>
                </a:lnTo>
                <a:lnTo>
                  <a:pt x="213905" y="1298"/>
                </a:lnTo>
                <a:lnTo>
                  <a:pt x="185367" y="0"/>
                </a:lnTo>
                <a:close/>
              </a:path>
            </a:pathLst>
          </a:custGeom>
          <a:solidFill>
            <a:srgbClr val="9CCEDF"/>
          </a:solidFill>
        </p:spPr>
        <p:txBody>
          <a:bodyPr wrap="square" lIns="0" tIns="0" rIns="0" bIns="0" rtlCol="0"/>
          <a:lstStyle/>
          <a:p>
            <a:endParaRPr/>
          </a:p>
        </p:txBody>
      </p:sp>
    </p:spTree>
    <p:extLst>
      <p:ext uri="{BB962C8B-B14F-4D97-AF65-F5344CB8AC3E}">
        <p14:creationId xmlns:p14="http://schemas.microsoft.com/office/powerpoint/2010/main" val="326969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0"/>
            <a:ext cx="560705" cy="3288029"/>
            <a:chOff x="1512" y="0"/>
            <a:chExt cx="560705" cy="3288029"/>
          </a:xfrm>
        </p:grpSpPr>
        <p:sp>
          <p:nvSpPr>
            <p:cNvPr id="3" name="object 3"/>
            <p:cNvSpPr/>
            <p:nvPr/>
          </p:nvSpPr>
          <p:spPr>
            <a:xfrm>
              <a:off x="1512" y="277892"/>
              <a:ext cx="379095" cy="3010535"/>
            </a:xfrm>
            <a:custGeom>
              <a:avLst/>
              <a:gdLst/>
              <a:ahLst/>
              <a:cxnLst/>
              <a:rect l="l" t="t" r="r" b="b"/>
              <a:pathLst>
                <a:path w="379095" h="3010535">
                  <a:moveTo>
                    <a:pt x="0" y="0"/>
                  </a:moveTo>
                  <a:lnTo>
                    <a:pt x="0" y="3010054"/>
                  </a:lnTo>
                  <a:lnTo>
                    <a:pt x="74100" y="3010054"/>
                  </a:lnTo>
                  <a:lnTo>
                    <a:pt x="141171" y="2952409"/>
                  </a:lnTo>
                  <a:lnTo>
                    <a:pt x="177774" y="2911842"/>
                  </a:lnTo>
                  <a:lnTo>
                    <a:pt x="210435" y="2869947"/>
                  </a:lnTo>
                  <a:lnTo>
                    <a:pt x="238386" y="2828805"/>
                  </a:lnTo>
                  <a:lnTo>
                    <a:pt x="264241" y="2784684"/>
                  </a:lnTo>
                  <a:lnTo>
                    <a:pt x="287220" y="2738756"/>
                  </a:lnTo>
                  <a:lnTo>
                    <a:pt x="307419" y="2691228"/>
                  </a:lnTo>
                  <a:lnTo>
                    <a:pt x="324934" y="2642304"/>
                  </a:lnTo>
                  <a:lnTo>
                    <a:pt x="339860" y="2592191"/>
                  </a:lnTo>
                  <a:lnTo>
                    <a:pt x="352293" y="2541096"/>
                  </a:lnTo>
                  <a:lnTo>
                    <a:pt x="362328" y="2489223"/>
                  </a:lnTo>
                  <a:lnTo>
                    <a:pt x="370063" y="2436779"/>
                  </a:lnTo>
                  <a:lnTo>
                    <a:pt x="375592" y="2383971"/>
                  </a:lnTo>
                  <a:lnTo>
                    <a:pt x="378488" y="2339119"/>
                  </a:lnTo>
                  <a:lnTo>
                    <a:pt x="378488" y="2202616"/>
                  </a:lnTo>
                  <a:lnTo>
                    <a:pt x="375965" y="2156945"/>
                  </a:lnTo>
                  <a:lnTo>
                    <a:pt x="370933" y="2102806"/>
                  </a:lnTo>
                  <a:lnTo>
                    <a:pt x="363830" y="2048935"/>
                  </a:lnTo>
                  <a:lnTo>
                    <a:pt x="355553" y="2000201"/>
                  </a:lnTo>
                  <a:lnTo>
                    <a:pt x="345934" y="1951884"/>
                  </a:lnTo>
                  <a:lnTo>
                    <a:pt x="335196" y="1903916"/>
                  </a:lnTo>
                  <a:lnTo>
                    <a:pt x="323563" y="1856228"/>
                  </a:lnTo>
                  <a:lnTo>
                    <a:pt x="311257" y="1808748"/>
                  </a:lnTo>
                  <a:lnTo>
                    <a:pt x="298503" y="1761410"/>
                  </a:lnTo>
                  <a:lnTo>
                    <a:pt x="285523" y="1714143"/>
                  </a:lnTo>
                  <a:lnTo>
                    <a:pt x="271906" y="1664190"/>
                  </a:lnTo>
                  <a:lnTo>
                    <a:pt x="258439" y="1614163"/>
                  </a:lnTo>
                  <a:lnTo>
                    <a:pt x="245175" y="1564055"/>
                  </a:lnTo>
                  <a:lnTo>
                    <a:pt x="232166" y="1513857"/>
                  </a:lnTo>
                  <a:lnTo>
                    <a:pt x="219463" y="1463561"/>
                  </a:lnTo>
                  <a:lnTo>
                    <a:pt x="207118" y="1413160"/>
                  </a:lnTo>
                  <a:lnTo>
                    <a:pt x="195183" y="1362646"/>
                  </a:lnTo>
                  <a:lnTo>
                    <a:pt x="183709" y="1312011"/>
                  </a:lnTo>
                  <a:lnTo>
                    <a:pt x="172749" y="1261247"/>
                  </a:lnTo>
                  <a:lnTo>
                    <a:pt x="162353" y="1210347"/>
                  </a:lnTo>
                  <a:lnTo>
                    <a:pt x="152575" y="1159303"/>
                  </a:lnTo>
                  <a:lnTo>
                    <a:pt x="143465" y="1108106"/>
                  </a:lnTo>
                  <a:lnTo>
                    <a:pt x="135075" y="1056750"/>
                  </a:lnTo>
                  <a:lnTo>
                    <a:pt x="127457" y="1005225"/>
                  </a:lnTo>
                  <a:lnTo>
                    <a:pt x="120662" y="953526"/>
                  </a:lnTo>
                  <a:lnTo>
                    <a:pt x="114743" y="901642"/>
                  </a:lnTo>
                  <a:lnTo>
                    <a:pt x="109751" y="849568"/>
                  </a:lnTo>
                  <a:lnTo>
                    <a:pt x="105689" y="796508"/>
                  </a:lnTo>
                  <a:lnTo>
                    <a:pt x="102528" y="743343"/>
                  </a:lnTo>
                  <a:lnTo>
                    <a:pt x="100221" y="690085"/>
                  </a:lnTo>
                  <a:lnTo>
                    <a:pt x="98723" y="636748"/>
                  </a:lnTo>
                  <a:lnTo>
                    <a:pt x="97988" y="583345"/>
                  </a:lnTo>
                  <a:lnTo>
                    <a:pt x="97969" y="529890"/>
                  </a:lnTo>
                  <a:lnTo>
                    <a:pt x="98621" y="476396"/>
                  </a:lnTo>
                  <a:lnTo>
                    <a:pt x="99897" y="422876"/>
                  </a:lnTo>
                  <a:lnTo>
                    <a:pt x="101750" y="369344"/>
                  </a:lnTo>
                  <a:lnTo>
                    <a:pt x="103997" y="316951"/>
                  </a:lnTo>
                  <a:lnTo>
                    <a:pt x="106607" y="264573"/>
                  </a:lnTo>
                  <a:lnTo>
                    <a:pt x="109552" y="212222"/>
                  </a:lnTo>
                  <a:lnTo>
                    <a:pt x="112804" y="159914"/>
                  </a:lnTo>
                  <a:lnTo>
                    <a:pt x="116335" y="107662"/>
                  </a:lnTo>
                  <a:lnTo>
                    <a:pt x="120117" y="55479"/>
                  </a:lnTo>
                  <a:lnTo>
                    <a:pt x="124122" y="3379"/>
                  </a:lnTo>
                  <a:lnTo>
                    <a:pt x="55012" y="1974"/>
                  </a:lnTo>
                  <a:lnTo>
                    <a:pt x="20532" y="901"/>
                  </a:lnTo>
                  <a:lnTo>
                    <a:pt x="0" y="0"/>
                  </a:lnTo>
                  <a:close/>
                </a:path>
              </a:pathLst>
            </a:custGeom>
            <a:solidFill>
              <a:srgbClr val="EFEFEF"/>
            </a:solidFill>
          </p:spPr>
          <p:txBody>
            <a:bodyPr wrap="square" lIns="0" tIns="0" rIns="0" bIns="0" rtlCol="0"/>
            <a:lstStyle/>
            <a:p>
              <a:endParaRPr/>
            </a:p>
          </p:txBody>
        </p:sp>
        <p:sp>
          <p:nvSpPr>
            <p:cNvPr id="4" name="object 4"/>
            <p:cNvSpPr/>
            <p:nvPr/>
          </p:nvSpPr>
          <p:spPr>
            <a:xfrm>
              <a:off x="1512" y="345278"/>
              <a:ext cx="468630" cy="1504950"/>
            </a:xfrm>
            <a:custGeom>
              <a:avLst/>
              <a:gdLst/>
              <a:ahLst/>
              <a:cxnLst/>
              <a:rect l="l" t="t" r="r" b="b"/>
              <a:pathLst>
                <a:path w="468630" h="1504950">
                  <a:moveTo>
                    <a:pt x="0" y="28265"/>
                  </a:moveTo>
                  <a:lnTo>
                    <a:pt x="0" y="1504567"/>
                  </a:lnTo>
                  <a:lnTo>
                    <a:pt x="23890" y="1499829"/>
                  </a:lnTo>
                  <a:lnTo>
                    <a:pt x="54614" y="1490903"/>
                  </a:lnTo>
                  <a:lnTo>
                    <a:pt x="100450" y="1458980"/>
                  </a:lnTo>
                  <a:lnTo>
                    <a:pt x="127591" y="1432028"/>
                  </a:lnTo>
                  <a:lnTo>
                    <a:pt x="156313" y="1398514"/>
                  </a:lnTo>
                  <a:lnTo>
                    <a:pt x="185690" y="1359010"/>
                  </a:lnTo>
                  <a:lnTo>
                    <a:pt x="214798" y="1314088"/>
                  </a:lnTo>
                  <a:lnTo>
                    <a:pt x="242709" y="1264321"/>
                  </a:lnTo>
                  <a:lnTo>
                    <a:pt x="268499" y="1210283"/>
                  </a:lnTo>
                  <a:lnTo>
                    <a:pt x="291242" y="1152545"/>
                  </a:lnTo>
                  <a:lnTo>
                    <a:pt x="310013" y="1091681"/>
                  </a:lnTo>
                  <a:lnTo>
                    <a:pt x="323886" y="1028262"/>
                  </a:lnTo>
                  <a:lnTo>
                    <a:pt x="331773" y="965738"/>
                  </a:lnTo>
                  <a:lnTo>
                    <a:pt x="334267" y="906806"/>
                  </a:lnTo>
                  <a:lnTo>
                    <a:pt x="332185" y="851698"/>
                  </a:lnTo>
                  <a:lnTo>
                    <a:pt x="326604" y="799577"/>
                  </a:lnTo>
                  <a:lnTo>
                    <a:pt x="318525" y="750052"/>
                  </a:lnTo>
                  <a:lnTo>
                    <a:pt x="308946" y="702737"/>
                  </a:lnTo>
                  <a:lnTo>
                    <a:pt x="298867" y="657243"/>
                  </a:lnTo>
                  <a:lnTo>
                    <a:pt x="289288" y="613183"/>
                  </a:lnTo>
                  <a:lnTo>
                    <a:pt x="281209" y="570167"/>
                  </a:lnTo>
                  <a:lnTo>
                    <a:pt x="275628" y="527808"/>
                  </a:lnTo>
                  <a:lnTo>
                    <a:pt x="273546" y="485718"/>
                  </a:lnTo>
                  <a:lnTo>
                    <a:pt x="273845" y="470741"/>
                  </a:lnTo>
                  <a:lnTo>
                    <a:pt x="278344" y="425795"/>
                  </a:lnTo>
                  <a:lnTo>
                    <a:pt x="297050" y="369370"/>
                  </a:lnTo>
                  <a:lnTo>
                    <a:pt x="325682" y="332695"/>
                  </a:lnTo>
                  <a:lnTo>
                    <a:pt x="359975" y="303037"/>
                  </a:lnTo>
                  <a:lnTo>
                    <a:pt x="377912" y="286860"/>
                  </a:lnTo>
                  <a:lnTo>
                    <a:pt x="412704" y="243852"/>
                  </a:lnTo>
                  <a:lnTo>
                    <a:pt x="442500" y="176028"/>
                  </a:lnTo>
                  <a:lnTo>
                    <a:pt x="454191" y="128831"/>
                  </a:lnTo>
                  <a:lnTo>
                    <a:pt x="463035" y="70654"/>
                  </a:lnTo>
                  <a:lnTo>
                    <a:pt x="465930" y="33170"/>
                  </a:lnTo>
                  <a:lnTo>
                    <a:pt x="180561" y="33170"/>
                  </a:lnTo>
                  <a:lnTo>
                    <a:pt x="132250" y="33129"/>
                  </a:lnTo>
                  <a:lnTo>
                    <a:pt x="83913" y="32048"/>
                  </a:lnTo>
                  <a:lnTo>
                    <a:pt x="35577" y="30134"/>
                  </a:lnTo>
                  <a:lnTo>
                    <a:pt x="0" y="28265"/>
                  </a:lnTo>
                  <a:close/>
                </a:path>
                <a:path w="468630" h="1504950">
                  <a:moveTo>
                    <a:pt x="468081" y="0"/>
                  </a:moveTo>
                  <a:lnTo>
                    <a:pt x="420864" y="10480"/>
                  </a:lnTo>
                  <a:lnTo>
                    <a:pt x="373054" y="18764"/>
                  </a:lnTo>
                  <a:lnTo>
                    <a:pt x="325093" y="24967"/>
                  </a:lnTo>
                  <a:lnTo>
                    <a:pt x="277008" y="29297"/>
                  </a:lnTo>
                  <a:lnTo>
                    <a:pt x="228822" y="31962"/>
                  </a:lnTo>
                  <a:lnTo>
                    <a:pt x="180561" y="33170"/>
                  </a:lnTo>
                  <a:lnTo>
                    <a:pt x="465930" y="33170"/>
                  </a:lnTo>
                  <a:lnTo>
                    <a:pt x="468081" y="5311"/>
                  </a:lnTo>
                  <a:lnTo>
                    <a:pt x="468081" y="0"/>
                  </a:lnTo>
                  <a:close/>
                </a:path>
              </a:pathLst>
            </a:custGeom>
            <a:solidFill>
              <a:srgbClr val="9CCEDF"/>
            </a:solidFill>
          </p:spPr>
          <p:txBody>
            <a:bodyPr wrap="square" lIns="0" tIns="0" rIns="0" bIns="0" rtlCol="0"/>
            <a:lstStyle/>
            <a:p>
              <a:endParaRPr/>
            </a:p>
          </p:txBody>
        </p:sp>
        <p:sp>
          <p:nvSpPr>
            <p:cNvPr id="5" name="object 5"/>
            <p:cNvSpPr/>
            <p:nvPr/>
          </p:nvSpPr>
          <p:spPr>
            <a:xfrm>
              <a:off x="1512" y="0"/>
              <a:ext cx="560705" cy="1228725"/>
            </a:xfrm>
            <a:custGeom>
              <a:avLst/>
              <a:gdLst/>
              <a:ahLst/>
              <a:cxnLst/>
              <a:rect l="l" t="t" r="r" b="b"/>
              <a:pathLst>
                <a:path w="560705" h="1228725">
                  <a:moveTo>
                    <a:pt x="522867" y="0"/>
                  </a:moveTo>
                  <a:lnTo>
                    <a:pt x="0" y="0"/>
                  </a:lnTo>
                  <a:lnTo>
                    <a:pt x="0" y="1228201"/>
                  </a:lnTo>
                  <a:lnTo>
                    <a:pt x="42959" y="1206965"/>
                  </a:lnTo>
                  <a:lnTo>
                    <a:pt x="82846" y="1178921"/>
                  </a:lnTo>
                  <a:lnTo>
                    <a:pt x="112752" y="1148302"/>
                  </a:lnTo>
                  <a:lnTo>
                    <a:pt x="133892" y="1115323"/>
                  </a:lnTo>
                  <a:lnTo>
                    <a:pt x="154750" y="1043145"/>
                  </a:lnTo>
                  <a:lnTo>
                    <a:pt x="156900" y="1004376"/>
                  </a:lnTo>
                  <a:lnTo>
                    <a:pt x="154157" y="952864"/>
                  </a:lnTo>
                  <a:lnTo>
                    <a:pt x="147617" y="899321"/>
                  </a:lnTo>
                  <a:lnTo>
                    <a:pt x="139811" y="844207"/>
                  </a:lnTo>
                  <a:lnTo>
                    <a:pt x="133270" y="787980"/>
                  </a:lnTo>
                  <a:lnTo>
                    <a:pt x="130528" y="731102"/>
                  </a:lnTo>
                  <a:lnTo>
                    <a:pt x="131315" y="704022"/>
                  </a:lnTo>
                  <a:lnTo>
                    <a:pt x="133826" y="676870"/>
                  </a:lnTo>
                  <a:lnTo>
                    <a:pt x="144911" y="623245"/>
                  </a:lnTo>
                  <a:lnTo>
                    <a:pt x="159281" y="587056"/>
                  </a:lnTo>
                  <a:lnTo>
                    <a:pt x="201795" y="534910"/>
                  </a:lnTo>
                  <a:lnTo>
                    <a:pt x="258823" y="499178"/>
                  </a:lnTo>
                  <a:lnTo>
                    <a:pt x="325751" y="467187"/>
                  </a:lnTo>
                  <a:lnTo>
                    <a:pt x="361485" y="448634"/>
                  </a:lnTo>
                  <a:lnTo>
                    <a:pt x="397962" y="426264"/>
                  </a:lnTo>
                  <a:lnTo>
                    <a:pt x="434606" y="398493"/>
                  </a:lnTo>
                  <a:lnTo>
                    <a:pt x="470840" y="363735"/>
                  </a:lnTo>
                  <a:lnTo>
                    <a:pt x="506086" y="320408"/>
                  </a:lnTo>
                  <a:lnTo>
                    <a:pt x="531427" y="278720"/>
                  </a:lnTo>
                  <a:lnTo>
                    <a:pt x="548230" y="236812"/>
                  </a:lnTo>
                  <a:lnTo>
                    <a:pt x="557543" y="195354"/>
                  </a:lnTo>
                  <a:lnTo>
                    <a:pt x="560414" y="155021"/>
                  </a:lnTo>
                  <a:lnTo>
                    <a:pt x="551196" y="78987"/>
                  </a:lnTo>
                  <a:lnTo>
                    <a:pt x="529246" y="12775"/>
                  </a:lnTo>
                  <a:lnTo>
                    <a:pt x="522867" y="0"/>
                  </a:lnTo>
                  <a:close/>
                </a:path>
              </a:pathLst>
            </a:custGeom>
            <a:solidFill>
              <a:srgbClr val="2C6797"/>
            </a:solidFill>
          </p:spPr>
          <p:txBody>
            <a:bodyPr wrap="square" lIns="0" tIns="0" rIns="0" bIns="0" rtlCol="0"/>
            <a:lstStyle/>
            <a:p>
              <a:endParaRPr/>
            </a:p>
          </p:txBody>
        </p:sp>
        <p:pic>
          <p:nvPicPr>
            <p:cNvPr id="6" name="object 6"/>
            <p:cNvPicPr/>
            <p:nvPr/>
          </p:nvPicPr>
          <p:blipFill>
            <a:blip r:embed="rId2" cstate="print"/>
            <a:stretch>
              <a:fillRect/>
            </a:stretch>
          </p:blipFill>
          <p:spPr>
            <a:xfrm>
              <a:off x="83307" y="2002429"/>
              <a:ext cx="104644" cy="104643"/>
            </a:xfrm>
            <a:prstGeom prst="rect">
              <a:avLst/>
            </a:prstGeom>
          </p:spPr>
        </p:pic>
      </p:grpSp>
      <p:sp>
        <p:nvSpPr>
          <p:cNvPr id="7" name="object 7"/>
          <p:cNvSpPr/>
          <p:nvPr/>
        </p:nvSpPr>
        <p:spPr>
          <a:xfrm>
            <a:off x="641043" y="169408"/>
            <a:ext cx="63500" cy="63500"/>
          </a:xfrm>
          <a:custGeom>
            <a:avLst/>
            <a:gdLst/>
            <a:ahLst/>
            <a:cxnLst/>
            <a:rect l="l" t="t" r="r" b="b"/>
            <a:pathLst>
              <a:path w="63500" h="63500">
                <a:moveTo>
                  <a:pt x="31159" y="0"/>
                </a:moveTo>
                <a:lnTo>
                  <a:pt x="19213" y="2398"/>
                </a:lnTo>
                <a:lnTo>
                  <a:pt x="9288" y="8991"/>
                </a:lnTo>
                <a:lnTo>
                  <a:pt x="2509" y="18876"/>
                </a:lnTo>
                <a:lnTo>
                  <a:pt x="0" y="31150"/>
                </a:lnTo>
                <a:lnTo>
                  <a:pt x="2397" y="43565"/>
                </a:lnTo>
                <a:lnTo>
                  <a:pt x="8989" y="53732"/>
                </a:lnTo>
                <a:lnTo>
                  <a:pt x="18876" y="60601"/>
                </a:lnTo>
                <a:lnTo>
                  <a:pt x="31159" y="63124"/>
                </a:lnTo>
                <a:lnTo>
                  <a:pt x="39947" y="63124"/>
                </a:lnTo>
                <a:lnTo>
                  <a:pt x="47935" y="59131"/>
                </a:lnTo>
                <a:lnTo>
                  <a:pt x="59926" y="47122"/>
                </a:lnTo>
                <a:lnTo>
                  <a:pt x="63114" y="39136"/>
                </a:lnTo>
                <a:lnTo>
                  <a:pt x="63114" y="31150"/>
                </a:lnTo>
                <a:lnTo>
                  <a:pt x="60257" y="19210"/>
                </a:lnTo>
                <a:lnTo>
                  <a:pt x="53429" y="9288"/>
                </a:lnTo>
                <a:lnTo>
                  <a:pt x="43455" y="2509"/>
                </a:lnTo>
                <a:lnTo>
                  <a:pt x="31159" y="0"/>
                </a:lnTo>
                <a:close/>
              </a:path>
            </a:pathLst>
          </a:custGeom>
          <a:solidFill>
            <a:srgbClr val="2C6797"/>
          </a:solidFill>
        </p:spPr>
        <p:txBody>
          <a:bodyPr wrap="square" lIns="0" tIns="0" rIns="0" bIns="0" rtlCol="0"/>
          <a:lstStyle/>
          <a:p>
            <a:endParaRPr/>
          </a:p>
        </p:txBody>
      </p:sp>
      <p:sp>
        <p:nvSpPr>
          <p:cNvPr id="8" name="object 8"/>
          <p:cNvSpPr/>
          <p:nvPr/>
        </p:nvSpPr>
        <p:spPr>
          <a:xfrm>
            <a:off x="350983" y="824627"/>
            <a:ext cx="63500" cy="64135"/>
          </a:xfrm>
          <a:custGeom>
            <a:avLst/>
            <a:gdLst/>
            <a:ahLst/>
            <a:cxnLst/>
            <a:rect l="l" t="t" r="r" b="b"/>
            <a:pathLst>
              <a:path w="63500" h="64134">
                <a:moveTo>
                  <a:pt x="31159" y="0"/>
                </a:moveTo>
                <a:lnTo>
                  <a:pt x="19213" y="2857"/>
                </a:lnTo>
                <a:lnTo>
                  <a:pt x="9288" y="9683"/>
                </a:lnTo>
                <a:lnTo>
                  <a:pt x="2509" y="19656"/>
                </a:lnTo>
                <a:lnTo>
                  <a:pt x="0" y="31955"/>
                </a:lnTo>
                <a:lnTo>
                  <a:pt x="2397" y="43901"/>
                </a:lnTo>
                <a:lnTo>
                  <a:pt x="8989" y="53826"/>
                </a:lnTo>
                <a:lnTo>
                  <a:pt x="18876" y="60605"/>
                </a:lnTo>
                <a:lnTo>
                  <a:pt x="31159" y="63114"/>
                </a:lnTo>
                <a:lnTo>
                  <a:pt x="39959" y="63913"/>
                </a:lnTo>
                <a:lnTo>
                  <a:pt x="47948" y="59911"/>
                </a:lnTo>
                <a:lnTo>
                  <a:pt x="59926" y="47932"/>
                </a:lnTo>
                <a:lnTo>
                  <a:pt x="63127" y="39944"/>
                </a:lnTo>
                <a:lnTo>
                  <a:pt x="63127" y="31955"/>
                </a:lnTo>
                <a:lnTo>
                  <a:pt x="60269" y="19544"/>
                </a:lnTo>
                <a:lnTo>
                  <a:pt x="53440" y="9383"/>
                </a:lnTo>
                <a:lnTo>
                  <a:pt x="43462" y="2520"/>
                </a:lnTo>
                <a:lnTo>
                  <a:pt x="31159" y="0"/>
                </a:lnTo>
                <a:close/>
              </a:path>
            </a:pathLst>
          </a:custGeom>
          <a:solidFill>
            <a:srgbClr val="9CCEDF"/>
          </a:solidFill>
        </p:spPr>
        <p:txBody>
          <a:bodyPr wrap="square" lIns="0" tIns="0" rIns="0" bIns="0" rtlCol="0"/>
          <a:lstStyle/>
          <a:p>
            <a:endParaRPr/>
          </a:p>
        </p:txBody>
      </p:sp>
      <p:sp>
        <p:nvSpPr>
          <p:cNvPr id="9" name="object 9"/>
          <p:cNvSpPr/>
          <p:nvPr/>
        </p:nvSpPr>
        <p:spPr>
          <a:xfrm>
            <a:off x="287857" y="1726753"/>
            <a:ext cx="63500" cy="63500"/>
          </a:xfrm>
          <a:custGeom>
            <a:avLst/>
            <a:gdLst/>
            <a:ahLst/>
            <a:cxnLst/>
            <a:rect l="l" t="t" r="r" b="b"/>
            <a:pathLst>
              <a:path w="63500" h="63500">
                <a:moveTo>
                  <a:pt x="31969" y="0"/>
                </a:moveTo>
                <a:lnTo>
                  <a:pt x="19554" y="2397"/>
                </a:lnTo>
                <a:lnTo>
                  <a:pt x="9389" y="8988"/>
                </a:lnTo>
                <a:lnTo>
                  <a:pt x="2522" y="18875"/>
                </a:lnTo>
                <a:lnTo>
                  <a:pt x="0" y="31156"/>
                </a:lnTo>
                <a:lnTo>
                  <a:pt x="2858" y="43102"/>
                </a:lnTo>
                <a:lnTo>
                  <a:pt x="9688" y="53027"/>
                </a:lnTo>
                <a:lnTo>
                  <a:pt x="19666" y="59806"/>
                </a:lnTo>
                <a:lnTo>
                  <a:pt x="31969" y="62316"/>
                </a:lnTo>
                <a:lnTo>
                  <a:pt x="39958" y="63114"/>
                </a:lnTo>
                <a:lnTo>
                  <a:pt x="47946" y="59112"/>
                </a:lnTo>
                <a:lnTo>
                  <a:pt x="59934" y="47134"/>
                </a:lnTo>
                <a:lnTo>
                  <a:pt x="63125" y="39145"/>
                </a:lnTo>
                <a:lnTo>
                  <a:pt x="63125" y="31156"/>
                </a:lnTo>
                <a:lnTo>
                  <a:pt x="60728" y="19210"/>
                </a:lnTo>
                <a:lnTo>
                  <a:pt x="54136" y="9287"/>
                </a:lnTo>
                <a:lnTo>
                  <a:pt x="44250" y="2509"/>
                </a:lnTo>
                <a:lnTo>
                  <a:pt x="31969" y="0"/>
                </a:lnTo>
                <a:close/>
              </a:path>
            </a:pathLst>
          </a:custGeom>
          <a:solidFill>
            <a:srgbClr val="9CCEDF"/>
          </a:solidFill>
        </p:spPr>
        <p:txBody>
          <a:bodyPr wrap="square" lIns="0" tIns="0" rIns="0" bIns="0" rtlCol="0"/>
          <a:lstStyle/>
          <a:p>
            <a:endParaRPr/>
          </a:p>
        </p:txBody>
      </p:sp>
      <p:grpSp>
        <p:nvGrpSpPr>
          <p:cNvPr id="10" name="object 10"/>
          <p:cNvGrpSpPr/>
          <p:nvPr/>
        </p:nvGrpSpPr>
        <p:grpSpPr>
          <a:xfrm>
            <a:off x="5358353" y="0"/>
            <a:ext cx="488950" cy="3288029"/>
            <a:chOff x="5358353" y="0"/>
            <a:chExt cx="488950" cy="3288029"/>
          </a:xfrm>
        </p:grpSpPr>
        <p:sp>
          <p:nvSpPr>
            <p:cNvPr id="11" name="object 11"/>
            <p:cNvSpPr/>
            <p:nvPr/>
          </p:nvSpPr>
          <p:spPr>
            <a:xfrm>
              <a:off x="5538795" y="0"/>
              <a:ext cx="307975" cy="3006725"/>
            </a:xfrm>
            <a:custGeom>
              <a:avLst/>
              <a:gdLst/>
              <a:ahLst/>
              <a:cxnLst/>
              <a:rect l="l" t="t" r="r" b="b"/>
              <a:pathLst>
                <a:path w="307975" h="3006725">
                  <a:moveTo>
                    <a:pt x="307942" y="0"/>
                  </a:moveTo>
                  <a:lnTo>
                    <a:pt x="304726" y="0"/>
                  </a:lnTo>
                  <a:lnTo>
                    <a:pt x="279370" y="19031"/>
                  </a:lnTo>
                  <a:lnTo>
                    <a:pt x="239593" y="56184"/>
                  </a:lnTo>
                  <a:lnTo>
                    <a:pt x="202988" y="96745"/>
                  </a:lnTo>
                  <a:lnTo>
                    <a:pt x="170325" y="138635"/>
                  </a:lnTo>
                  <a:lnTo>
                    <a:pt x="142372" y="179770"/>
                  </a:lnTo>
                  <a:lnTo>
                    <a:pt x="116519" y="223894"/>
                  </a:lnTo>
                  <a:lnTo>
                    <a:pt x="93543" y="269826"/>
                  </a:lnTo>
                  <a:lnTo>
                    <a:pt x="73347" y="317358"/>
                  </a:lnTo>
                  <a:lnTo>
                    <a:pt x="55835" y="366285"/>
                  </a:lnTo>
                  <a:lnTo>
                    <a:pt x="40911" y="416401"/>
                  </a:lnTo>
                  <a:lnTo>
                    <a:pt x="28480" y="467499"/>
                  </a:lnTo>
                  <a:lnTo>
                    <a:pt x="18447" y="519374"/>
                  </a:lnTo>
                  <a:lnTo>
                    <a:pt x="10714" y="571819"/>
                  </a:lnTo>
                  <a:lnTo>
                    <a:pt x="5186" y="624629"/>
                  </a:lnTo>
                  <a:lnTo>
                    <a:pt x="1767" y="677597"/>
                  </a:lnTo>
                  <a:lnTo>
                    <a:pt x="1767" y="684787"/>
                  </a:lnTo>
                  <a:lnTo>
                    <a:pt x="944" y="687978"/>
                  </a:lnTo>
                  <a:lnTo>
                    <a:pt x="0" y="741809"/>
                  </a:lnTo>
                  <a:lnTo>
                    <a:pt x="0" y="742648"/>
                  </a:lnTo>
                  <a:lnTo>
                    <a:pt x="999" y="796615"/>
                  </a:lnTo>
                  <a:lnTo>
                    <a:pt x="3999" y="851028"/>
                  </a:lnTo>
                  <a:lnTo>
                    <a:pt x="9029" y="905400"/>
                  </a:lnTo>
                  <a:lnTo>
                    <a:pt x="16123" y="959656"/>
                  </a:lnTo>
                  <a:lnTo>
                    <a:pt x="24405" y="1008391"/>
                  </a:lnTo>
                  <a:lnTo>
                    <a:pt x="34028" y="1056693"/>
                  </a:lnTo>
                  <a:lnTo>
                    <a:pt x="44769" y="1104619"/>
                  </a:lnTo>
                  <a:lnTo>
                    <a:pt x="56406" y="1152223"/>
                  </a:lnTo>
                  <a:lnTo>
                    <a:pt x="68714" y="1199561"/>
                  </a:lnTo>
                  <a:lnTo>
                    <a:pt x="81472" y="1246689"/>
                  </a:lnTo>
                  <a:lnTo>
                    <a:pt x="94457" y="1293661"/>
                  </a:lnTo>
                  <a:lnTo>
                    <a:pt x="108072" y="1343612"/>
                  </a:lnTo>
                  <a:lnTo>
                    <a:pt x="121536" y="1393636"/>
                  </a:lnTo>
                  <a:lnTo>
                    <a:pt x="134799" y="1443743"/>
                  </a:lnTo>
                  <a:lnTo>
                    <a:pt x="147806" y="1493939"/>
                  </a:lnTo>
                  <a:lnTo>
                    <a:pt x="160508" y="1544234"/>
                  </a:lnTo>
                  <a:lnTo>
                    <a:pt x="172853" y="1594634"/>
                  </a:lnTo>
                  <a:lnTo>
                    <a:pt x="184787" y="1645147"/>
                  </a:lnTo>
                  <a:lnTo>
                    <a:pt x="196260" y="1695781"/>
                  </a:lnTo>
                  <a:lnTo>
                    <a:pt x="207220" y="1746545"/>
                  </a:lnTo>
                  <a:lnTo>
                    <a:pt x="217615" y="1797445"/>
                  </a:lnTo>
                  <a:lnTo>
                    <a:pt x="227393" y="1848490"/>
                  </a:lnTo>
                  <a:lnTo>
                    <a:pt x="236502" y="1899687"/>
                  </a:lnTo>
                  <a:lnTo>
                    <a:pt x="244891" y="1951045"/>
                  </a:lnTo>
                  <a:lnTo>
                    <a:pt x="252507" y="2002570"/>
                  </a:lnTo>
                  <a:lnTo>
                    <a:pt x="259300" y="2054272"/>
                  </a:lnTo>
                  <a:lnTo>
                    <a:pt x="265216" y="2106156"/>
                  </a:lnTo>
                  <a:lnTo>
                    <a:pt x="270205" y="2158233"/>
                  </a:lnTo>
                  <a:lnTo>
                    <a:pt x="274270" y="2211292"/>
                  </a:lnTo>
                  <a:lnTo>
                    <a:pt x="277433" y="2264457"/>
                  </a:lnTo>
                  <a:lnTo>
                    <a:pt x="279740" y="2317714"/>
                  </a:lnTo>
                  <a:lnTo>
                    <a:pt x="281239" y="2371050"/>
                  </a:lnTo>
                  <a:lnTo>
                    <a:pt x="281975" y="2424451"/>
                  </a:lnTo>
                  <a:lnTo>
                    <a:pt x="281995" y="2477907"/>
                  </a:lnTo>
                  <a:lnTo>
                    <a:pt x="281345" y="2531402"/>
                  </a:lnTo>
                  <a:lnTo>
                    <a:pt x="280071" y="2584924"/>
                  </a:lnTo>
                  <a:lnTo>
                    <a:pt x="278221" y="2638460"/>
                  </a:lnTo>
                  <a:lnTo>
                    <a:pt x="275970" y="2690854"/>
                  </a:lnTo>
                  <a:lnTo>
                    <a:pt x="273372" y="2743248"/>
                  </a:lnTo>
                  <a:lnTo>
                    <a:pt x="270470" y="2795642"/>
                  </a:lnTo>
                  <a:lnTo>
                    <a:pt x="267304" y="2848036"/>
                  </a:lnTo>
                  <a:lnTo>
                    <a:pt x="263916" y="2900430"/>
                  </a:lnTo>
                  <a:lnTo>
                    <a:pt x="260348" y="2952825"/>
                  </a:lnTo>
                  <a:lnTo>
                    <a:pt x="256641" y="3005220"/>
                  </a:lnTo>
                  <a:lnTo>
                    <a:pt x="307942" y="3006219"/>
                  </a:lnTo>
                  <a:lnTo>
                    <a:pt x="307942" y="0"/>
                  </a:lnTo>
                  <a:close/>
                </a:path>
              </a:pathLst>
            </a:custGeom>
            <a:solidFill>
              <a:srgbClr val="EFEFEF"/>
            </a:solidFill>
          </p:spPr>
          <p:txBody>
            <a:bodyPr wrap="square" lIns="0" tIns="0" rIns="0" bIns="0" rtlCol="0"/>
            <a:lstStyle/>
            <a:p>
              <a:endParaRPr/>
            </a:p>
          </p:txBody>
        </p:sp>
        <p:sp>
          <p:nvSpPr>
            <p:cNvPr id="12" name="object 12"/>
            <p:cNvSpPr/>
            <p:nvPr/>
          </p:nvSpPr>
          <p:spPr>
            <a:xfrm>
              <a:off x="5451042" y="1460670"/>
              <a:ext cx="396240" cy="1480820"/>
            </a:xfrm>
            <a:custGeom>
              <a:avLst/>
              <a:gdLst/>
              <a:ahLst/>
              <a:cxnLst/>
              <a:rect l="l" t="t" r="r" b="b"/>
              <a:pathLst>
                <a:path w="396239" h="1480820">
                  <a:moveTo>
                    <a:pt x="395691" y="0"/>
                  </a:moveTo>
                  <a:lnTo>
                    <a:pt x="340925" y="48480"/>
                  </a:lnTo>
                  <a:lnTo>
                    <a:pt x="312204" y="81995"/>
                  </a:lnTo>
                  <a:lnTo>
                    <a:pt x="282827" y="121499"/>
                  </a:lnTo>
                  <a:lnTo>
                    <a:pt x="253719" y="166421"/>
                  </a:lnTo>
                  <a:lnTo>
                    <a:pt x="225806" y="216187"/>
                  </a:lnTo>
                  <a:lnTo>
                    <a:pt x="200015" y="270226"/>
                  </a:lnTo>
                  <a:lnTo>
                    <a:pt x="177271" y="327964"/>
                  </a:lnTo>
                  <a:lnTo>
                    <a:pt x="158499" y="388829"/>
                  </a:lnTo>
                  <a:lnTo>
                    <a:pt x="144627" y="452248"/>
                  </a:lnTo>
                  <a:lnTo>
                    <a:pt x="136748" y="514769"/>
                  </a:lnTo>
                  <a:lnTo>
                    <a:pt x="134264" y="573702"/>
                  </a:lnTo>
                  <a:lnTo>
                    <a:pt x="136346" y="628808"/>
                  </a:lnTo>
                  <a:lnTo>
                    <a:pt x="141926" y="680922"/>
                  </a:lnTo>
                  <a:lnTo>
                    <a:pt x="150005" y="730426"/>
                  </a:lnTo>
                  <a:lnTo>
                    <a:pt x="159583" y="777701"/>
                  </a:lnTo>
                  <a:lnTo>
                    <a:pt x="169661" y="823129"/>
                  </a:lnTo>
                  <a:lnTo>
                    <a:pt x="179239" y="867090"/>
                  </a:lnTo>
                  <a:lnTo>
                    <a:pt x="187318" y="909967"/>
                  </a:lnTo>
                  <a:lnTo>
                    <a:pt x="192898" y="952141"/>
                  </a:lnTo>
                  <a:lnTo>
                    <a:pt x="194980" y="993993"/>
                  </a:lnTo>
                  <a:lnTo>
                    <a:pt x="194665" y="1008983"/>
                  </a:lnTo>
                  <a:lnTo>
                    <a:pt x="189372" y="1054716"/>
                  </a:lnTo>
                  <a:lnTo>
                    <a:pt x="170662" y="1111140"/>
                  </a:lnTo>
                  <a:lnTo>
                    <a:pt x="142045" y="1147815"/>
                  </a:lnTo>
                  <a:lnTo>
                    <a:pt x="107796" y="1177472"/>
                  </a:lnTo>
                  <a:lnTo>
                    <a:pt x="89896" y="1193649"/>
                  </a:lnTo>
                  <a:lnTo>
                    <a:pt x="55218" y="1236656"/>
                  </a:lnTo>
                  <a:lnTo>
                    <a:pt x="25596" y="1304479"/>
                  </a:lnTo>
                  <a:lnTo>
                    <a:pt x="14018" y="1351677"/>
                  </a:lnTo>
                  <a:lnTo>
                    <a:pt x="5308" y="1409853"/>
                  </a:lnTo>
                  <a:lnTo>
                    <a:pt x="0" y="1480600"/>
                  </a:lnTo>
                  <a:lnTo>
                    <a:pt x="47637" y="1470028"/>
                  </a:lnTo>
                  <a:lnTo>
                    <a:pt x="95450" y="1461744"/>
                  </a:lnTo>
                  <a:lnTo>
                    <a:pt x="143413" y="1455541"/>
                  </a:lnTo>
                  <a:lnTo>
                    <a:pt x="191501" y="1451212"/>
                  </a:lnTo>
                  <a:lnTo>
                    <a:pt x="239689" y="1448547"/>
                  </a:lnTo>
                  <a:lnTo>
                    <a:pt x="287952" y="1447339"/>
                  </a:lnTo>
                  <a:lnTo>
                    <a:pt x="336264" y="1447379"/>
                  </a:lnTo>
                  <a:lnTo>
                    <a:pt x="384601" y="1448460"/>
                  </a:lnTo>
                  <a:lnTo>
                    <a:pt x="395691" y="1448899"/>
                  </a:lnTo>
                  <a:lnTo>
                    <a:pt x="395691" y="0"/>
                  </a:lnTo>
                  <a:close/>
                </a:path>
              </a:pathLst>
            </a:custGeom>
            <a:solidFill>
              <a:srgbClr val="9CCEDF"/>
            </a:solidFill>
          </p:spPr>
          <p:txBody>
            <a:bodyPr wrap="square" lIns="0" tIns="0" rIns="0" bIns="0" rtlCol="0"/>
            <a:lstStyle/>
            <a:p>
              <a:endParaRPr/>
            </a:p>
          </p:txBody>
        </p:sp>
        <p:sp>
          <p:nvSpPr>
            <p:cNvPr id="13" name="object 13"/>
            <p:cNvSpPr/>
            <p:nvPr/>
          </p:nvSpPr>
          <p:spPr>
            <a:xfrm>
              <a:off x="5358353" y="2100499"/>
              <a:ext cx="488950" cy="1187450"/>
            </a:xfrm>
            <a:custGeom>
              <a:avLst/>
              <a:gdLst/>
              <a:ahLst/>
              <a:cxnLst/>
              <a:rect l="l" t="t" r="r" b="b"/>
              <a:pathLst>
                <a:path w="488950" h="1187450">
                  <a:moveTo>
                    <a:pt x="488381" y="0"/>
                  </a:moveTo>
                  <a:lnTo>
                    <a:pt x="448459" y="37666"/>
                  </a:lnTo>
                  <a:lnTo>
                    <a:pt x="427321" y="70646"/>
                  </a:lnTo>
                  <a:lnTo>
                    <a:pt x="406467" y="142826"/>
                  </a:lnTo>
                  <a:lnTo>
                    <a:pt x="404317" y="181595"/>
                  </a:lnTo>
                  <a:lnTo>
                    <a:pt x="407059" y="233106"/>
                  </a:lnTo>
                  <a:lnTo>
                    <a:pt x="413597" y="286649"/>
                  </a:lnTo>
                  <a:lnTo>
                    <a:pt x="421401" y="341763"/>
                  </a:lnTo>
                  <a:lnTo>
                    <a:pt x="427940" y="397989"/>
                  </a:lnTo>
                  <a:lnTo>
                    <a:pt x="430682" y="454867"/>
                  </a:lnTo>
                  <a:lnTo>
                    <a:pt x="429896" y="481946"/>
                  </a:lnTo>
                  <a:lnTo>
                    <a:pt x="427386" y="509101"/>
                  </a:lnTo>
                  <a:lnTo>
                    <a:pt x="416295" y="562738"/>
                  </a:lnTo>
                  <a:lnTo>
                    <a:pt x="401923" y="598927"/>
                  </a:lnTo>
                  <a:lnTo>
                    <a:pt x="359398" y="651061"/>
                  </a:lnTo>
                  <a:lnTo>
                    <a:pt x="302326" y="686747"/>
                  </a:lnTo>
                  <a:lnTo>
                    <a:pt x="235301" y="718636"/>
                  </a:lnTo>
                  <a:lnTo>
                    <a:pt x="199492" y="737110"/>
                  </a:lnTo>
                  <a:lnTo>
                    <a:pt x="162918" y="759380"/>
                  </a:lnTo>
                  <a:lnTo>
                    <a:pt x="126153" y="787026"/>
                  </a:lnTo>
                  <a:lnTo>
                    <a:pt x="89770" y="821630"/>
                  </a:lnTo>
                  <a:lnTo>
                    <a:pt x="54345" y="864774"/>
                  </a:lnTo>
                  <a:lnTo>
                    <a:pt x="28996" y="906477"/>
                  </a:lnTo>
                  <a:lnTo>
                    <a:pt x="12188" y="948479"/>
                  </a:lnTo>
                  <a:lnTo>
                    <a:pt x="2872" y="990181"/>
                  </a:lnTo>
                  <a:lnTo>
                    <a:pt x="0" y="1030986"/>
                  </a:lnTo>
                  <a:lnTo>
                    <a:pt x="9224" y="1107008"/>
                  </a:lnTo>
                  <a:lnTo>
                    <a:pt x="31221" y="1173173"/>
                  </a:lnTo>
                  <a:lnTo>
                    <a:pt x="38399" y="1187446"/>
                  </a:lnTo>
                  <a:lnTo>
                    <a:pt x="488381" y="1187446"/>
                  </a:lnTo>
                  <a:lnTo>
                    <a:pt x="488381" y="0"/>
                  </a:lnTo>
                  <a:close/>
                </a:path>
              </a:pathLst>
            </a:custGeom>
            <a:solidFill>
              <a:srgbClr val="2C6797"/>
            </a:solidFill>
          </p:spPr>
          <p:txBody>
            <a:bodyPr wrap="square" lIns="0" tIns="0" rIns="0" bIns="0" rtlCol="0"/>
            <a:lstStyle/>
            <a:p>
              <a:endParaRPr/>
            </a:p>
          </p:txBody>
        </p:sp>
        <p:pic>
          <p:nvPicPr>
            <p:cNvPr id="14" name="object 14"/>
            <p:cNvPicPr/>
            <p:nvPr/>
          </p:nvPicPr>
          <p:blipFill>
            <a:blip r:embed="rId3" cstate="print"/>
            <a:stretch>
              <a:fillRect/>
            </a:stretch>
          </p:blipFill>
          <p:spPr>
            <a:xfrm>
              <a:off x="5733135" y="1178600"/>
              <a:ext cx="103845" cy="104656"/>
            </a:xfrm>
            <a:prstGeom prst="rect">
              <a:avLst/>
            </a:prstGeom>
          </p:spPr>
        </p:pic>
        <p:sp>
          <p:nvSpPr>
            <p:cNvPr id="15" name="object 15"/>
            <p:cNvSpPr/>
            <p:nvPr/>
          </p:nvSpPr>
          <p:spPr>
            <a:xfrm>
              <a:off x="5506974" y="1496631"/>
              <a:ext cx="126364" cy="964565"/>
            </a:xfrm>
            <a:custGeom>
              <a:avLst/>
              <a:gdLst/>
              <a:ahLst/>
              <a:cxnLst/>
              <a:rect l="l" t="t" r="r" b="b"/>
              <a:pathLst>
                <a:path w="126364" h="964564">
                  <a:moveTo>
                    <a:pt x="63119" y="933297"/>
                  </a:moveTo>
                  <a:lnTo>
                    <a:pt x="60261" y="920889"/>
                  </a:lnTo>
                  <a:lnTo>
                    <a:pt x="53441" y="910717"/>
                  </a:lnTo>
                  <a:lnTo>
                    <a:pt x="43472" y="903846"/>
                  </a:lnTo>
                  <a:lnTo>
                    <a:pt x="31178" y="901331"/>
                  </a:lnTo>
                  <a:lnTo>
                    <a:pt x="22364" y="901331"/>
                  </a:lnTo>
                  <a:lnTo>
                    <a:pt x="14376" y="905332"/>
                  </a:lnTo>
                  <a:lnTo>
                    <a:pt x="8801" y="910920"/>
                  </a:lnTo>
                  <a:lnTo>
                    <a:pt x="3200" y="917321"/>
                  </a:lnTo>
                  <a:lnTo>
                    <a:pt x="0" y="925309"/>
                  </a:lnTo>
                  <a:lnTo>
                    <a:pt x="0" y="933297"/>
                  </a:lnTo>
                  <a:lnTo>
                    <a:pt x="2387" y="945248"/>
                  </a:lnTo>
                  <a:lnTo>
                    <a:pt x="8991" y="955167"/>
                  </a:lnTo>
                  <a:lnTo>
                    <a:pt x="18884" y="961948"/>
                  </a:lnTo>
                  <a:lnTo>
                    <a:pt x="31178" y="964450"/>
                  </a:lnTo>
                  <a:lnTo>
                    <a:pt x="43586" y="962063"/>
                  </a:lnTo>
                  <a:lnTo>
                    <a:pt x="53746" y="955471"/>
                  </a:lnTo>
                  <a:lnTo>
                    <a:pt x="60604" y="945578"/>
                  </a:lnTo>
                  <a:lnTo>
                    <a:pt x="63119" y="933297"/>
                  </a:lnTo>
                  <a:close/>
                </a:path>
                <a:path w="126364" h="964564">
                  <a:moveTo>
                    <a:pt x="126276" y="31953"/>
                  </a:moveTo>
                  <a:lnTo>
                    <a:pt x="123405" y="19545"/>
                  </a:lnTo>
                  <a:lnTo>
                    <a:pt x="116573" y="9385"/>
                  </a:lnTo>
                  <a:lnTo>
                    <a:pt x="106603" y="2527"/>
                  </a:lnTo>
                  <a:lnTo>
                    <a:pt x="94297" y="0"/>
                  </a:lnTo>
                  <a:lnTo>
                    <a:pt x="85496" y="0"/>
                  </a:lnTo>
                  <a:lnTo>
                    <a:pt x="77508" y="3987"/>
                  </a:lnTo>
                  <a:lnTo>
                    <a:pt x="71932" y="9588"/>
                  </a:lnTo>
                  <a:lnTo>
                    <a:pt x="66344" y="15976"/>
                  </a:lnTo>
                  <a:lnTo>
                    <a:pt x="63119" y="23964"/>
                  </a:lnTo>
                  <a:lnTo>
                    <a:pt x="63119" y="31953"/>
                  </a:lnTo>
                  <a:lnTo>
                    <a:pt x="65519" y="43916"/>
                  </a:lnTo>
                  <a:lnTo>
                    <a:pt x="72110" y="53835"/>
                  </a:lnTo>
                  <a:lnTo>
                    <a:pt x="82003" y="60617"/>
                  </a:lnTo>
                  <a:lnTo>
                    <a:pt x="94297" y="63131"/>
                  </a:lnTo>
                  <a:lnTo>
                    <a:pt x="106718" y="60731"/>
                  </a:lnTo>
                  <a:lnTo>
                    <a:pt x="116878" y="54140"/>
                  </a:lnTo>
                  <a:lnTo>
                    <a:pt x="123748" y="44246"/>
                  </a:lnTo>
                  <a:lnTo>
                    <a:pt x="126276" y="31953"/>
                  </a:lnTo>
                  <a:close/>
                </a:path>
              </a:pathLst>
            </a:custGeom>
            <a:solidFill>
              <a:srgbClr val="9CCEDF"/>
            </a:solidFill>
          </p:spPr>
          <p:txBody>
            <a:bodyPr wrap="square" lIns="0" tIns="0" rIns="0" bIns="0" rtlCol="0"/>
            <a:lstStyle/>
            <a:p>
              <a:endParaRPr/>
            </a:p>
          </p:txBody>
        </p:sp>
      </p:grpSp>
      <p:sp>
        <p:nvSpPr>
          <p:cNvPr id="16" name="object 16"/>
          <p:cNvSpPr/>
          <p:nvPr/>
        </p:nvSpPr>
        <p:spPr>
          <a:xfrm>
            <a:off x="5216926" y="3053976"/>
            <a:ext cx="63500" cy="63500"/>
          </a:xfrm>
          <a:custGeom>
            <a:avLst/>
            <a:gdLst/>
            <a:ahLst/>
            <a:cxnLst/>
            <a:rect l="l" t="t" r="r" b="b"/>
            <a:pathLst>
              <a:path w="63500" h="63500">
                <a:moveTo>
                  <a:pt x="31181" y="0"/>
                </a:moveTo>
                <a:lnTo>
                  <a:pt x="22372" y="0"/>
                </a:lnTo>
                <a:lnTo>
                  <a:pt x="14386" y="4000"/>
                </a:lnTo>
                <a:lnTo>
                  <a:pt x="3200" y="15180"/>
                </a:lnTo>
                <a:lnTo>
                  <a:pt x="0" y="23169"/>
                </a:lnTo>
                <a:lnTo>
                  <a:pt x="0" y="31170"/>
                </a:lnTo>
                <a:lnTo>
                  <a:pt x="2398" y="43577"/>
                </a:lnTo>
                <a:lnTo>
                  <a:pt x="8995" y="53738"/>
                </a:lnTo>
                <a:lnTo>
                  <a:pt x="18889" y="60605"/>
                </a:lnTo>
                <a:lnTo>
                  <a:pt x="31181" y="63127"/>
                </a:lnTo>
                <a:lnTo>
                  <a:pt x="43578" y="60268"/>
                </a:lnTo>
                <a:lnTo>
                  <a:pt x="53736" y="53439"/>
                </a:lnTo>
                <a:lnTo>
                  <a:pt x="60601" y="43465"/>
                </a:lnTo>
                <a:lnTo>
                  <a:pt x="63124" y="31170"/>
                </a:lnTo>
                <a:lnTo>
                  <a:pt x="60267" y="19217"/>
                </a:lnTo>
                <a:lnTo>
                  <a:pt x="53439" y="9289"/>
                </a:lnTo>
                <a:lnTo>
                  <a:pt x="43467" y="2509"/>
                </a:lnTo>
                <a:lnTo>
                  <a:pt x="31181" y="0"/>
                </a:lnTo>
                <a:close/>
              </a:path>
            </a:pathLst>
          </a:custGeom>
          <a:solidFill>
            <a:srgbClr val="2C6797"/>
          </a:solidFill>
        </p:spPr>
        <p:txBody>
          <a:bodyPr wrap="square" lIns="0" tIns="0" rIns="0" bIns="0" rtlCol="0"/>
          <a:lstStyle/>
          <a:p>
            <a:endParaRPr/>
          </a:p>
        </p:txBody>
      </p:sp>
      <p:sp>
        <p:nvSpPr>
          <p:cNvPr id="17" name="object 17"/>
          <p:cNvSpPr txBox="1">
            <a:spLocks noGrp="1"/>
          </p:cNvSpPr>
          <p:nvPr>
            <p:ph type="title"/>
          </p:nvPr>
        </p:nvSpPr>
        <p:spPr>
          <a:prstGeom prst="rect">
            <a:avLst/>
          </a:prstGeom>
        </p:spPr>
        <p:txBody>
          <a:bodyPr vert="horz" wrap="square" lIns="0" tIns="17145" rIns="0" bIns="0" rtlCol="0">
            <a:spAutoFit/>
          </a:bodyPr>
          <a:lstStyle/>
          <a:p>
            <a:pPr marL="233679">
              <a:lnSpc>
                <a:spcPct val="100000"/>
              </a:lnSpc>
              <a:spcBef>
                <a:spcPts val="135"/>
              </a:spcBef>
            </a:pPr>
            <a:r>
              <a:rPr spc="114" dirty="0"/>
              <a:t>Table</a:t>
            </a:r>
            <a:r>
              <a:rPr spc="204" dirty="0"/>
              <a:t> </a:t>
            </a:r>
            <a:r>
              <a:rPr spc="145" dirty="0"/>
              <a:t>of</a:t>
            </a:r>
            <a:r>
              <a:rPr spc="210" dirty="0"/>
              <a:t> </a:t>
            </a:r>
            <a:r>
              <a:rPr spc="120" dirty="0"/>
              <a:t>Contents</a:t>
            </a:r>
          </a:p>
        </p:txBody>
      </p:sp>
      <p:sp>
        <p:nvSpPr>
          <p:cNvPr id="18" name="object 18"/>
          <p:cNvSpPr txBox="1"/>
          <p:nvPr/>
        </p:nvSpPr>
        <p:spPr>
          <a:xfrm>
            <a:off x="1007350" y="503524"/>
            <a:ext cx="1388332" cy="1213794"/>
          </a:xfrm>
          <a:prstGeom prst="rect">
            <a:avLst/>
          </a:prstGeom>
        </p:spPr>
        <p:txBody>
          <a:bodyPr vert="horz" wrap="square" lIns="0" tIns="13335" rIns="0" bIns="0" rtlCol="0">
            <a:spAutoFit/>
          </a:bodyPr>
          <a:lstStyle/>
          <a:p>
            <a:pPr marL="52705" algn="l">
              <a:spcBef>
                <a:spcPts val="105"/>
              </a:spcBef>
            </a:pPr>
            <a:r>
              <a:rPr lang="en-IN" sz="2800" b="1" spc="-25" dirty="0">
                <a:solidFill>
                  <a:srgbClr val="9CCEDF"/>
                </a:solidFill>
                <a:latin typeface="Calibri"/>
                <a:cs typeface="Calibri"/>
              </a:rPr>
              <a:t>    </a:t>
            </a:r>
            <a:r>
              <a:rPr lang="en-IN" sz="3200" b="1" spc="-25" dirty="0">
                <a:solidFill>
                  <a:srgbClr val="9CCEDF"/>
                </a:solidFill>
                <a:latin typeface="Calibri"/>
                <a:cs typeface="Calibri"/>
              </a:rPr>
              <a:t>01</a:t>
            </a:r>
          </a:p>
          <a:p>
            <a:pPr marL="52705" algn="l">
              <a:spcBef>
                <a:spcPts val="105"/>
              </a:spcBef>
            </a:pPr>
            <a:r>
              <a:rPr lang="en-IN" sz="1600" b="1" spc="150" dirty="0">
                <a:solidFill>
                  <a:srgbClr val="133754"/>
                </a:solidFill>
                <a:latin typeface="Calibri"/>
                <a:cs typeface="Calibri"/>
              </a:rPr>
              <a:t>Introduction</a:t>
            </a:r>
          </a:p>
          <a:p>
            <a:pPr marL="12700" marR="5080" algn="l">
              <a:lnSpc>
                <a:spcPts val="860"/>
              </a:lnSpc>
              <a:spcBef>
                <a:spcPts val="845"/>
              </a:spcBef>
            </a:pPr>
            <a:r>
              <a:rPr lang="en-US" sz="850" dirty="0">
                <a:solidFill>
                  <a:srgbClr val="2C6797"/>
                </a:solidFill>
                <a:latin typeface="Trebuchet MS"/>
                <a:cs typeface="Trebuchet MS"/>
              </a:rPr>
              <a:t>Gives the glance of breast                  cancer and prediction by regression model</a:t>
            </a:r>
            <a:endParaRPr lang="en-US" sz="850" dirty="0">
              <a:latin typeface="Trebuchet MS"/>
              <a:cs typeface="Trebuchet MS"/>
            </a:endParaRPr>
          </a:p>
        </p:txBody>
      </p:sp>
      <p:sp>
        <p:nvSpPr>
          <p:cNvPr id="19" name="object 19"/>
          <p:cNvSpPr txBox="1"/>
          <p:nvPr/>
        </p:nvSpPr>
        <p:spPr>
          <a:xfrm>
            <a:off x="3366898" y="398367"/>
            <a:ext cx="1524005" cy="1308692"/>
          </a:xfrm>
          <a:prstGeom prst="rect">
            <a:avLst/>
          </a:prstGeom>
        </p:spPr>
        <p:txBody>
          <a:bodyPr vert="horz" wrap="square" lIns="0" tIns="13335" rIns="0" bIns="0" rtlCol="0">
            <a:spAutoFit/>
          </a:bodyPr>
          <a:lstStyle/>
          <a:p>
            <a:pPr marL="48260" algn="ctr">
              <a:lnSpc>
                <a:spcPts val="3729"/>
              </a:lnSpc>
              <a:spcBef>
                <a:spcPts val="105"/>
              </a:spcBef>
            </a:pPr>
            <a:r>
              <a:rPr sz="3200" b="1" spc="280" dirty="0">
                <a:solidFill>
                  <a:srgbClr val="9CCEDF"/>
                </a:solidFill>
                <a:latin typeface="Calibri"/>
                <a:cs typeface="Calibri"/>
              </a:rPr>
              <a:t>02</a:t>
            </a:r>
            <a:endParaRPr sz="3200" dirty="0">
              <a:latin typeface="Calibri"/>
              <a:cs typeface="Calibri"/>
            </a:endParaRPr>
          </a:p>
          <a:p>
            <a:pPr algn="ctr">
              <a:lnSpc>
                <a:spcPts val="1930"/>
              </a:lnSpc>
            </a:pPr>
            <a:r>
              <a:rPr lang="en-US" sz="1600" b="1" spc="135" dirty="0">
                <a:solidFill>
                  <a:srgbClr val="133754"/>
                </a:solidFill>
                <a:latin typeface="Calibri"/>
                <a:cs typeface="Calibri"/>
              </a:rPr>
              <a:t>Regression &amp;</a:t>
            </a:r>
          </a:p>
          <a:p>
            <a:pPr algn="ctr">
              <a:lnSpc>
                <a:spcPts val="1930"/>
              </a:lnSpc>
            </a:pPr>
            <a:r>
              <a:rPr lang="en-US" sz="1600" b="1" spc="135" dirty="0">
                <a:solidFill>
                  <a:srgbClr val="133754"/>
                </a:solidFill>
                <a:latin typeface="Calibri"/>
                <a:cs typeface="Calibri"/>
              </a:rPr>
              <a:t>Data Set</a:t>
            </a:r>
            <a:endParaRPr sz="1600" dirty="0">
              <a:latin typeface="Calibri"/>
              <a:cs typeface="Calibri"/>
            </a:endParaRPr>
          </a:p>
          <a:p>
            <a:pPr marL="47625" marR="95250">
              <a:lnSpc>
                <a:spcPts val="860"/>
              </a:lnSpc>
              <a:spcBef>
                <a:spcPts val="844"/>
              </a:spcBef>
            </a:pPr>
            <a:r>
              <a:rPr lang="en-US" sz="850" dirty="0">
                <a:solidFill>
                  <a:srgbClr val="2C6797"/>
                </a:solidFill>
                <a:latin typeface="Trebuchet MS"/>
                <a:cs typeface="Trebuchet MS"/>
              </a:rPr>
              <a:t>Here the logistics regression and data will be presented</a:t>
            </a:r>
            <a:endParaRPr sz="850" dirty="0">
              <a:latin typeface="Trebuchet MS"/>
              <a:cs typeface="Trebuchet MS"/>
            </a:endParaRPr>
          </a:p>
        </p:txBody>
      </p:sp>
      <p:sp>
        <p:nvSpPr>
          <p:cNvPr id="20" name="object 20"/>
          <p:cNvSpPr txBox="1"/>
          <p:nvPr/>
        </p:nvSpPr>
        <p:spPr>
          <a:xfrm>
            <a:off x="641043" y="1825397"/>
            <a:ext cx="1978889" cy="1231747"/>
          </a:xfrm>
          <a:prstGeom prst="rect">
            <a:avLst/>
          </a:prstGeom>
        </p:spPr>
        <p:txBody>
          <a:bodyPr vert="horz" wrap="square" lIns="0" tIns="13335" rIns="0" bIns="0" rtlCol="0">
            <a:spAutoFit/>
          </a:bodyPr>
          <a:lstStyle/>
          <a:p>
            <a:pPr marL="33020" algn="ctr">
              <a:spcBef>
                <a:spcPts val="105"/>
              </a:spcBef>
            </a:pPr>
            <a:r>
              <a:rPr sz="3200" b="1" spc="200" dirty="0">
                <a:solidFill>
                  <a:srgbClr val="9CCEDF"/>
                </a:solidFill>
                <a:latin typeface="Calibri"/>
                <a:cs typeface="Calibri"/>
              </a:rPr>
              <a:t>03</a:t>
            </a:r>
            <a:endParaRPr sz="3200" dirty="0">
              <a:latin typeface="Calibri"/>
              <a:cs typeface="Calibri"/>
            </a:endParaRPr>
          </a:p>
          <a:p>
            <a:pPr algn="ctr"/>
            <a:r>
              <a:rPr lang="en-US" sz="1600" b="1" spc="110" dirty="0">
                <a:solidFill>
                  <a:srgbClr val="133754"/>
                </a:solidFill>
                <a:latin typeface="Calibri"/>
                <a:cs typeface="Calibri"/>
              </a:rPr>
              <a:t>Correlation matrix</a:t>
            </a:r>
            <a:endParaRPr sz="1600" dirty="0">
              <a:latin typeface="Calibri"/>
              <a:cs typeface="Calibri"/>
            </a:endParaRPr>
          </a:p>
          <a:p>
            <a:pPr marL="24130" marR="34925">
              <a:spcBef>
                <a:spcPts val="840"/>
              </a:spcBef>
            </a:pPr>
            <a:r>
              <a:rPr lang="en-US" sz="800" dirty="0">
                <a:solidFill>
                  <a:srgbClr val="2C6797"/>
                </a:solidFill>
                <a:latin typeface="Trebuchet MS"/>
                <a:cs typeface="Trebuchet MS"/>
              </a:rPr>
              <a:t>A correlation matrix is a table that shows correlation coefficients between many variables</a:t>
            </a:r>
            <a:r>
              <a:rPr lang="en-US" sz="850" dirty="0">
                <a:solidFill>
                  <a:srgbClr val="2C6797"/>
                </a:solidFill>
                <a:latin typeface="Trebuchet MS"/>
                <a:cs typeface="Trebuchet MS"/>
              </a:rPr>
              <a:t>.</a:t>
            </a:r>
            <a:endParaRPr sz="850" dirty="0">
              <a:latin typeface="Trebuchet MS"/>
              <a:cs typeface="Trebuchet MS"/>
            </a:endParaRPr>
          </a:p>
        </p:txBody>
      </p:sp>
      <p:sp>
        <p:nvSpPr>
          <p:cNvPr id="21" name="object 21"/>
          <p:cNvSpPr txBox="1"/>
          <p:nvPr/>
        </p:nvSpPr>
        <p:spPr>
          <a:xfrm>
            <a:off x="2944653" y="1914194"/>
            <a:ext cx="2412532" cy="1065035"/>
          </a:xfrm>
          <a:prstGeom prst="rect">
            <a:avLst/>
          </a:prstGeom>
        </p:spPr>
        <p:txBody>
          <a:bodyPr vert="horz" wrap="square" lIns="0" tIns="13335" rIns="0" bIns="0" rtlCol="0">
            <a:spAutoFit/>
          </a:bodyPr>
          <a:lstStyle/>
          <a:p>
            <a:pPr marR="78740" algn="ctr">
              <a:lnSpc>
                <a:spcPts val="3745"/>
              </a:lnSpc>
              <a:spcBef>
                <a:spcPts val="105"/>
              </a:spcBef>
            </a:pPr>
            <a:r>
              <a:rPr sz="3200" b="1" spc="240" dirty="0">
                <a:solidFill>
                  <a:srgbClr val="9CCEDF"/>
                </a:solidFill>
                <a:latin typeface="Calibri"/>
                <a:cs typeface="Calibri"/>
              </a:rPr>
              <a:t>04</a:t>
            </a:r>
            <a:endParaRPr sz="3200" dirty="0">
              <a:latin typeface="Calibri"/>
              <a:cs typeface="Calibri"/>
            </a:endParaRPr>
          </a:p>
          <a:p>
            <a:pPr marL="12700">
              <a:lnSpc>
                <a:spcPts val="1945"/>
              </a:lnSpc>
            </a:pPr>
            <a:r>
              <a:rPr sz="1600" b="1" spc="140" dirty="0">
                <a:solidFill>
                  <a:srgbClr val="133754"/>
                </a:solidFill>
                <a:latin typeface="Calibri"/>
                <a:cs typeface="Calibri"/>
              </a:rPr>
              <a:t>Key</a:t>
            </a:r>
            <a:r>
              <a:rPr sz="1600" b="1" spc="165" dirty="0">
                <a:solidFill>
                  <a:srgbClr val="133754"/>
                </a:solidFill>
                <a:latin typeface="Calibri"/>
                <a:cs typeface="Calibri"/>
              </a:rPr>
              <a:t> </a:t>
            </a:r>
            <a:r>
              <a:rPr sz="1600" b="1" spc="75" dirty="0">
                <a:solidFill>
                  <a:srgbClr val="133754"/>
                </a:solidFill>
                <a:latin typeface="Calibri"/>
                <a:cs typeface="Calibri"/>
              </a:rPr>
              <a:t>Accomplishments</a:t>
            </a:r>
            <a:endParaRPr sz="1600" dirty="0">
              <a:latin typeface="Calibri"/>
              <a:cs typeface="Calibri"/>
            </a:endParaRPr>
          </a:p>
          <a:p>
            <a:pPr marL="410209" marR="557530">
              <a:lnSpc>
                <a:spcPts val="860"/>
              </a:lnSpc>
              <a:spcBef>
                <a:spcPts val="835"/>
              </a:spcBef>
            </a:pPr>
            <a:r>
              <a:rPr lang="en-IN" sz="850" dirty="0">
                <a:solidFill>
                  <a:srgbClr val="2C6797"/>
                </a:solidFill>
                <a:latin typeface="Trebuchet MS"/>
                <a:cs typeface="Trebuchet MS"/>
              </a:rPr>
              <a:t>Goals, objective and the conclusion are ended here</a:t>
            </a:r>
            <a:endParaRPr sz="850" dirty="0">
              <a:latin typeface="Trebuchet MS"/>
              <a:cs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2658452"/>
            <a:ext cx="3249930" cy="629920"/>
            <a:chOff x="1512" y="2658452"/>
            <a:chExt cx="3249930" cy="629920"/>
          </a:xfrm>
        </p:grpSpPr>
        <p:sp>
          <p:nvSpPr>
            <p:cNvPr id="3" name="object 3"/>
            <p:cNvSpPr/>
            <p:nvPr/>
          </p:nvSpPr>
          <p:spPr>
            <a:xfrm>
              <a:off x="190892" y="2838881"/>
              <a:ext cx="3060700" cy="449580"/>
            </a:xfrm>
            <a:custGeom>
              <a:avLst/>
              <a:gdLst/>
              <a:ahLst/>
              <a:cxnLst/>
              <a:rect l="l" t="t" r="r" b="b"/>
              <a:pathLst>
                <a:path w="3060700" h="449579">
                  <a:moveTo>
                    <a:pt x="3988" y="256636"/>
                  </a:moveTo>
                  <a:lnTo>
                    <a:pt x="3365" y="291254"/>
                  </a:lnTo>
                  <a:lnTo>
                    <a:pt x="2592" y="325648"/>
                  </a:lnTo>
                  <a:lnTo>
                    <a:pt x="1520" y="359895"/>
                  </a:lnTo>
                  <a:lnTo>
                    <a:pt x="0" y="394070"/>
                  </a:lnTo>
                  <a:lnTo>
                    <a:pt x="102500" y="404124"/>
                  </a:lnTo>
                  <a:lnTo>
                    <a:pt x="205160" y="412639"/>
                  </a:lnTo>
                  <a:lnTo>
                    <a:pt x="359448" y="422964"/>
                  </a:lnTo>
                  <a:lnTo>
                    <a:pt x="565724" y="433218"/>
                  </a:lnTo>
                  <a:lnTo>
                    <a:pt x="763652" y="439353"/>
                  </a:lnTo>
                  <a:lnTo>
                    <a:pt x="1441474" y="449065"/>
                  </a:lnTo>
                  <a:lnTo>
                    <a:pt x="3057087" y="449065"/>
                  </a:lnTo>
                  <a:lnTo>
                    <a:pt x="3060347" y="410048"/>
                  </a:lnTo>
                  <a:lnTo>
                    <a:pt x="3045924" y="365368"/>
                  </a:lnTo>
                  <a:lnTo>
                    <a:pt x="3021824" y="321553"/>
                  </a:lnTo>
                  <a:lnTo>
                    <a:pt x="2992093" y="282000"/>
                  </a:lnTo>
                  <a:lnTo>
                    <a:pt x="530507" y="282000"/>
                  </a:lnTo>
                  <a:lnTo>
                    <a:pt x="477014" y="281346"/>
                  </a:lnTo>
                  <a:lnTo>
                    <a:pt x="423495" y="280068"/>
                  </a:lnTo>
                  <a:lnTo>
                    <a:pt x="317567" y="275966"/>
                  </a:lnTo>
                  <a:lnTo>
                    <a:pt x="108270" y="263917"/>
                  </a:lnTo>
                  <a:lnTo>
                    <a:pt x="3988" y="256636"/>
                  </a:lnTo>
                  <a:close/>
                </a:path>
                <a:path w="3060700" h="449579">
                  <a:moveTo>
                    <a:pt x="2266184" y="0"/>
                  </a:moveTo>
                  <a:lnTo>
                    <a:pt x="2211856" y="1005"/>
                  </a:lnTo>
                  <a:lnTo>
                    <a:pt x="2157565" y="4003"/>
                  </a:lnTo>
                  <a:lnTo>
                    <a:pt x="2103426" y="9033"/>
                  </a:lnTo>
                  <a:lnTo>
                    <a:pt x="2049554" y="16131"/>
                  </a:lnTo>
                  <a:lnTo>
                    <a:pt x="2000816" y="24412"/>
                  </a:lnTo>
                  <a:lnTo>
                    <a:pt x="1952499" y="34034"/>
                  </a:lnTo>
                  <a:lnTo>
                    <a:pt x="1904532" y="44774"/>
                  </a:lnTo>
                  <a:lnTo>
                    <a:pt x="1856844" y="56408"/>
                  </a:lnTo>
                  <a:lnTo>
                    <a:pt x="1514476" y="147795"/>
                  </a:lnTo>
                  <a:lnTo>
                    <a:pt x="1413780" y="172843"/>
                  </a:lnTo>
                  <a:lnTo>
                    <a:pt x="1312632" y="196253"/>
                  </a:lnTo>
                  <a:lnTo>
                    <a:pt x="1261868" y="207214"/>
                  </a:lnTo>
                  <a:lnTo>
                    <a:pt x="1210968" y="217610"/>
                  </a:lnTo>
                  <a:lnTo>
                    <a:pt x="1159924" y="227389"/>
                  </a:lnTo>
                  <a:lnTo>
                    <a:pt x="1108728" y="236500"/>
                  </a:lnTo>
                  <a:lnTo>
                    <a:pt x="1057372" y="244891"/>
                  </a:lnTo>
                  <a:lnTo>
                    <a:pt x="1005848" y="252511"/>
                  </a:lnTo>
                  <a:lnTo>
                    <a:pt x="954148" y="259307"/>
                  </a:lnTo>
                  <a:lnTo>
                    <a:pt x="902265" y="265228"/>
                  </a:lnTo>
                  <a:lnTo>
                    <a:pt x="850191" y="270221"/>
                  </a:lnTo>
                  <a:lnTo>
                    <a:pt x="797127" y="274284"/>
                  </a:lnTo>
                  <a:lnTo>
                    <a:pt x="743960" y="277445"/>
                  </a:lnTo>
                  <a:lnTo>
                    <a:pt x="690701" y="279751"/>
                  </a:lnTo>
                  <a:lnTo>
                    <a:pt x="637364" y="281248"/>
                  </a:lnTo>
                  <a:lnTo>
                    <a:pt x="583962" y="281983"/>
                  </a:lnTo>
                  <a:lnTo>
                    <a:pt x="530507" y="282000"/>
                  </a:lnTo>
                  <a:lnTo>
                    <a:pt x="2992093" y="282000"/>
                  </a:lnTo>
                  <a:lnTo>
                    <a:pt x="2952877" y="239597"/>
                  </a:lnTo>
                  <a:lnTo>
                    <a:pt x="2912167" y="202993"/>
                  </a:lnTo>
                  <a:lnTo>
                    <a:pt x="2870061" y="170329"/>
                  </a:lnTo>
                  <a:lnTo>
                    <a:pt x="2828626" y="142373"/>
                  </a:lnTo>
                  <a:lnTo>
                    <a:pt x="2784506" y="116518"/>
                  </a:lnTo>
                  <a:lnTo>
                    <a:pt x="2738584" y="93539"/>
                  </a:lnTo>
                  <a:lnTo>
                    <a:pt x="2691070" y="73340"/>
                  </a:lnTo>
                  <a:lnTo>
                    <a:pt x="2642175" y="55826"/>
                  </a:lnTo>
                  <a:lnTo>
                    <a:pt x="2592110" y="40900"/>
                  </a:lnTo>
                  <a:lnTo>
                    <a:pt x="2541086" y="28467"/>
                  </a:lnTo>
                  <a:lnTo>
                    <a:pt x="2489315" y="18431"/>
                  </a:lnTo>
                  <a:lnTo>
                    <a:pt x="2437007" y="10697"/>
                  </a:lnTo>
                  <a:lnTo>
                    <a:pt x="2384374" y="5167"/>
                  </a:lnTo>
                  <a:lnTo>
                    <a:pt x="2331625" y="1748"/>
                  </a:lnTo>
                  <a:lnTo>
                    <a:pt x="2324432" y="1748"/>
                  </a:lnTo>
                  <a:lnTo>
                    <a:pt x="2320433" y="949"/>
                  </a:lnTo>
                  <a:lnTo>
                    <a:pt x="2266184" y="0"/>
                  </a:lnTo>
                  <a:close/>
                </a:path>
              </a:pathLst>
            </a:custGeom>
            <a:solidFill>
              <a:srgbClr val="EFEFEF"/>
            </a:solidFill>
          </p:spPr>
          <p:txBody>
            <a:bodyPr wrap="square" lIns="0" tIns="0" rIns="0" bIns="0" rtlCol="0"/>
            <a:lstStyle/>
            <a:p>
              <a:endParaRPr/>
            </a:p>
          </p:txBody>
        </p:sp>
        <p:sp>
          <p:nvSpPr>
            <p:cNvPr id="4" name="object 4"/>
            <p:cNvSpPr/>
            <p:nvPr/>
          </p:nvSpPr>
          <p:spPr>
            <a:xfrm>
              <a:off x="258806" y="2751142"/>
              <a:ext cx="1521460" cy="537210"/>
            </a:xfrm>
            <a:custGeom>
              <a:avLst/>
              <a:gdLst/>
              <a:ahLst/>
              <a:cxnLst/>
              <a:rect l="l" t="t" r="r" b="b"/>
              <a:pathLst>
                <a:path w="1521460" h="537210">
                  <a:moveTo>
                    <a:pt x="26" y="0"/>
                  </a:moveTo>
                  <a:lnTo>
                    <a:pt x="10572" y="47635"/>
                  </a:lnTo>
                  <a:lnTo>
                    <a:pt x="18856" y="95447"/>
                  </a:lnTo>
                  <a:lnTo>
                    <a:pt x="25059" y="143408"/>
                  </a:lnTo>
                  <a:lnTo>
                    <a:pt x="29389" y="191494"/>
                  </a:lnTo>
                  <a:lnTo>
                    <a:pt x="32054" y="239680"/>
                  </a:lnTo>
                  <a:lnTo>
                    <a:pt x="33134" y="282807"/>
                  </a:lnTo>
                  <a:lnTo>
                    <a:pt x="33242" y="312184"/>
                  </a:lnTo>
                  <a:lnTo>
                    <a:pt x="33118" y="340906"/>
                  </a:lnTo>
                  <a:lnTo>
                    <a:pt x="32141" y="384586"/>
                  </a:lnTo>
                  <a:lnTo>
                    <a:pt x="30227" y="432922"/>
                  </a:lnTo>
                  <a:lnTo>
                    <a:pt x="27689" y="481232"/>
                  </a:lnTo>
                  <a:lnTo>
                    <a:pt x="24735" y="529493"/>
                  </a:lnTo>
                  <a:lnTo>
                    <a:pt x="24255" y="536804"/>
                  </a:lnTo>
                  <a:lnTo>
                    <a:pt x="1521152" y="536804"/>
                  </a:lnTo>
                  <a:lnTo>
                    <a:pt x="1517171" y="526133"/>
                  </a:lnTo>
                  <a:lnTo>
                    <a:pt x="1507871" y="484696"/>
                  </a:lnTo>
                  <a:lnTo>
                    <a:pt x="1499921" y="444608"/>
                  </a:lnTo>
                  <a:lnTo>
                    <a:pt x="1490995" y="413884"/>
                  </a:lnTo>
                  <a:lnTo>
                    <a:pt x="1459072" y="368047"/>
                  </a:lnTo>
                  <a:lnTo>
                    <a:pt x="1432120" y="340906"/>
                  </a:lnTo>
                  <a:lnTo>
                    <a:pt x="1398606" y="312184"/>
                  </a:lnTo>
                  <a:lnTo>
                    <a:pt x="1359102" y="282807"/>
                  </a:lnTo>
                  <a:lnTo>
                    <a:pt x="1314181" y="253700"/>
                  </a:lnTo>
                  <a:lnTo>
                    <a:pt x="1264414" y="225789"/>
                  </a:lnTo>
                  <a:lnTo>
                    <a:pt x="1210376" y="199999"/>
                  </a:lnTo>
                  <a:lnTo>
                    <a:pt x="1197559" y="194951"/>
                  </a:lnTo>
                  <a:lnTo>
                    <a:pt x="485810" y="194951"/>
                  </a:lnTo>
                  <a:lnTo>
                    <a:pt x="470827" y="194639"/>
                  </a:lnTo>
                  <a:lnTo>
                    <a:pt x="425886" y="189354"/>
                  </a:lnTo>
                  <a:lnTo>
                    <a:pt x="369461" y="170651"/>
                  </a:lnTo>
                  <a:lnTo>
                    <a:pt x="332786" y="142036"/>
                  </a:lnTo>
                  <a:lnTo>
                    <a:pt x="303128" y="107787"/>
                  </a:lnTo>
                  <a:lnTo>
                    <a:pt x="286952" y="89887"/>
                  </a:lnTo>
                  <a:lnTo>
                    <a:pt x="243944" y="55207"/>
                  </a:lnTo>
                  <a:lnTo>
                    <a:pt x="176120" y="25586"/>
                  </a:lnTo>
                  <a:lnTo>
                    <a:pt x="128923" y="14010"/>
                  </a:lnTo>
                  <a:lnTo>
                    <a:pt x="70746" y="5302"/>
                  </a:lnTo>
                  <a:lnTo>
                    <a:pt x="26" y="0"/>
                  </a:lnTo>
                  <a:close/>
                </a:path>
                <a:path w="1521460" h="537210">
                  <a:moveTo>
                    <a:pt x="906897" y="133433"/>
                  </a:moveTo>
                  <a:lnTo>
                    <a:pt x="851790" y="135516"/>
                  </a:lnTo>
                  <a:lnTo>
                    <a:pt x="799668" y="141105"/>
                  </a:lnTo>
                  <a:lnTo>
                    <a:pt x="750144" y="149205"/>
                  </a:lnTo>
                  <a:lnTo>
                    <a:pt x="702829" y="158824"/>
                  </a:lnTo>
                  <a:lnTo>
                    <a:pt x="613274" y="178648"/>
                  </a:lnTo>
                  <a:lnTo>
                    <a:pt x="570259" y="186866"/>
                  </a:lnTo>
                  <a:lnTo>
                    <a:pt x="527900" y="192631"/>
                  </a:lnTo>
                  <a:lnTo>
                    <a:pt x="485810" y="194951"/>
                  </a:lnTo>
                  <a:lnTo>
                    <a:pt x="1197559" y="194951"/>
                  </a:lnTo>
                  <a:lnTo>
                    <a:pt x="1152638" y="177256"/>
                  </a:lnTo>
                  <a:lnTo>
                    <a:pt x="1091773" y="158485"/>
                  </a:lnTo>
                  <a:lnTo>
                    <a:pt x="1028354" y="144613"/>
                  </a:lnTo>
                  <a:lnTo>
                    <a:pt x="965827" y="136625"/>
                  </a:lnTo>
                  <a:lnTo>
                    <a:pt x="935986" y="134505"/>
                  </a:lnTo>
                  <a:lnTo>
                    <a:pt x="906897" y="133433"/>
                  </a:lnTo>
                  <a:close/>
                </a:path>
              </a:pathLst>
            </a:custGeom>
            <a:solidFill>
              <a:srgbClr val="9CCEDF"/>
            </a:solidFill>
          </p:spPr>
          <p:txBody>
            <a:bodyPr wrap="square" lIns="0" tIns="0" rIns="0" bIns="0" rtlCol="0"/>
            <a:lstStyle/>
            <a:p>
              <a:endParaRPr/>
            </a:p>
          </p:txBody>
        </p:sp>
        <p:sp>
          <p:nvSpPr>
            <p:cNvPr id="5" name="object 5"/>
            <p:cNvSpPr/>
            <p:nvPr/>
          </p:nvSpPr>
          <p:spPr>
            <a:xfrm>
              <a:off x="1512" y="2658452"/>
              <a:ext cx="1165860" cy="629920"/>
            </a:xfrm>
            <a:custGeom>
              <a:avLst/>
              <a:gdLst/>
              <a:ahLst/>
              <a:cxnLst/>
              <a:rect l="l" t="t" r="r" b="b"/>
              <a:pathLst>
                <a:path w="1165860" h="629920">
                  <a:moveTo>
                    <a:pt x="67143" y="0"/>
                  </a:moveTo>
                  <a:lnTo>
                    <a:pt x="0" y="9928"/>
                  </a:lnTo>
                  <a:lnTo>
                    <a:pt x="0" y="629494"/>
                  </a:lnTo>
                  <a:lnTo>
                    <a:pt x="1165335" y="629494"/>
                  </a:lnTo>
                  <a:lnTo>
                    <a:pt x="1165335" y="629272"/>
                  </a:lnTo>
                  <a:lnTo>
                    <a:pt x="1144326" y="569306"/>
                  </a:lnTo>
                  <a:lnTo>
                    <a:pt x="1119072" y="518223"/>
                  </a:lnTo>
                  <a:lnTo>
                    <a:pt x="1091027" y="478338"/>
                  </a:lnTo>
                  <a:lnTo>
                    <a:pt x="1060406" y="448434"/>
                  </a:lnTo>
                  <a:lnTo>
                    <a:pt x="643209" y="430659"/>
                  </a:lnTo>
                  <a:lnTo>
                    <a:pt x="616131" y="429872"/>
                  </a:lnTo>
                  <a:lnTo>
                    <a:pt x="561972" y="422904"/>
                  </a:lnTo>
                  <a:lnTo>
                    <a:pt x="499154" y="401905"/>
                  </a:lnTo>
                  <a:lnTo>
                    <a:pt x="447012" y="359382"/>
                  </a:lnTo>
                  <a:lnTo>
                    <a:pt x="411283" y="302312"/>
                  </a:lnTo>
                  <a:lnTo>
                    <a:pt x="379294" y="235288"/>
                  </a:lnTo>
                  <a:lnTo>
                    <a:pt x="360742" y="199480"/>
                  </a:lnTo>
                  <a:lnTo>
                    <a:pt x="338372" y="162905"/>
                  </a:lnTo>
                  <a:lnTo>
                    <a:pt x="310601" y="126139"/>
                  </a:lnTo>
                  <a:lnTo>
                    <a:pt x="275844" y="89755"/>
                  </a:lnTo>
                  <a:lnTo>
                    <a:pt x="232517" y="54328"/>
                  </a:lnTo>
                  <a:lnTo>
                    <a:pt x="190827" y="28986"/>
                  </a:lnTo>
                  <a:lnTo>
                    <a:pt x="148914" y="12183"/>
                  </a:lnTo>
                  <a:lnTo>
                    <a:pt x="107452" y="2869"/>
                  </a:lnTo>
                  <a:lnTo>
                    <a:pt x="67143" y="0"/>
                  </a:lnTo>
                  <a:close/>
                </a:path>
                <a:path w="1165860" h="629920">
                  <a:moveTo>
                    <a:pt x="916484" y="404287"/>
                  </a:moveTo>
                  <a:lnTo>
                    <a:pt x="864972" y="407030"/>
                  </a:lnTo>
                  <a:lnTo>
                    <a:pt x="811429" y="413570"/>
                  </a:lnTo>
                  <a:lnTo>
                    <a:pt x="756314" y="421376"/>
                  </a:lnTo>
                  <a:lnTo>
                    <a:pt x="700088" y="427917"/>
                  </a:lnTo>
                  <a:lnTo>
                    <a:pt x="643209" y="430659"/>
                  </a:lnTo>
                  <a:lnTo>
                    <a:pt x="1032676" y="430659"/>
                  </a:lnTo>
                  <a:lnTo>
                    <a:pt x="1027426" y="427294"/>
                  </a:lnTo>
                  <a:lnTo>
                    <a:pt x="992301" y="413701"/>
                  </a:lnTo>
                  <a:lnTo>
                    <a:pt x="955249" y="406438"/>
                  </a:lnTo>
                  <a:lnTo>
                    <a:pt x="916484" y="404287"/>
                  </a:lnTo>
                  <a:close/>
                </a:path>
              </a:pathLst>
            </a:custGeom>
            <a:solidFill>
              <a:srgbClr val="2C6797"/>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3355146" y="3081944"/>
            <a:ext cx="104637" cy="103846"/>
          </a:xfrm>
          <a:prstGeom prst="rect">
            <a:avLst/>
          </a:prstGeom>
        </p:spPr>
      </p:pic>
      <p:sp>
        <p:nvSpPr>
          <p:cNvPr id="7" name="object 7"/>
          <p:cNvSpPr/>
          <p:nvPr/>
        </p:nvSpPr>
        <p:spPr>
          <a:xfrm>
            <a:off x="258806" y="2526600"/>
            <a:ext cx="63500" cy="63500"/>
          </a:xfrm>
          <a:custGeom>
            <a:avLst/>
            <a:gdLst/>
            <a:ahLst/>
            <a:cxnLst/>
            <a:rect l="l" t="t" r="r" b="b"/>
            <a:pathLst>
              <a:path w="63500" h="63500">
                <a:moveTo>
                  <a:pt x="39159" y="0"/>
                </a:moveTo>
                <a:lnTo>
                  <a:pt x="31170" y="0"/>
                </a:lnTo>
                <a:lnTo>
                  <a:pt x="19217" y="2397"/>
                </a:lnTo>
                <a:lnTo>
                  <a:pt x="9289" y="8991"/>
                </a:lnTo>
                <a:lnTo>
                  <a:pt x="2509" y="18883"/>
                </a:lnTo>
                <a:lnTo>
                  <a:pt x="0" y="31171"/>
                </a:lnTo>
                <a:lnTo>
                  <a:pt x="2397" y="43579"/>
                </a:lnTo>
                <a:lnTo>
                  <a:pt x="8990" y="53740"/>
                </a:lnTo>
                <a:lnTo>
                  <a:pt x="18881" y="60605"/>
                </a:lnTo>
                <a:lnTo>
                  <a:pt x="31170" y="63127"/>
                </a:lnTo>
                <a:lnTo>
                  <a:pt x="43576" y="60269"/>
                </a:lnTo>
                <a:lnTo>
                  <a:pt x="53738" y="53441"/>
                </a:lnTo>
                <a:lnTo>
                  <a:pt x="60604" y="43467"/>
                </a:lnTo>
                <a:lnTo>
                  <a:pt x="63126" y="31171"/>
                </a:lnTo>
                <a:lnTo>
                  <a:pt x="63126" y="22372"/>
                </a:lnTo>
                <a:lnTo>
                  <a:pt x="59139" y="14383"/>
                </a:lnTo>
                <a:lnTo>
                  <a:pt x="53543" y="8799"/>
                </a:lnTo>
                <a:lnTo>
                  <a:pt x="47148" y="3203"/>
                </a:lnTo>
                <a:lnTo>
                  <a:pt x="39159" y="0"/>
                </a:lnTo>
                <a:close/>
              </a:path>
            </a:pathLst>
          </a:custGeom>
          <a:solidFill>
            <a:srgbClr val="2C6797"/>
          </a:solidFill>
        </p:spPr>
        <p:txBody>
          <a:bodyPr wrap="square" lIns="0" tIns="0" rIns="0" bIns="0" rtlCol="0"/>
          <a:lstStyle/>
          <a:p>
            <a:endParaRPr/>
          </a:p>
        </p:txBody>
      </p:sp>
      <p:sp>
        <p:nvSpPr>
          <p:cNvPr id="8" name="object 8"/>
          <p:cNvSpPr/>
          <p:nvPr/>
        </p:nvSpPr>
        <p:spPr>
          <a:xfrm>
            <a:off x="738246" y="2806278"/>
            <a:ext cx="64135" cy="63500"/>
          </a:xfrm>
          <a:custGeom>
            <a:avLst/>
            <a:gdLst/>
            <a:ahLst/>
            <a:cxnLst/>
            <a:rect l="l" t="t" r="r" b="b"/>
            <a:pathLst>
              <a:path w="64134" h="63500">
                <a:moveTo>
                  <a:pt x="39947" y="0"/>
                </a:moveTo>
                <a:lnTo>
                  <a:pt x="31955" y="0"/>
                </a:lnTo>
                <a:lnTo>
                  <a:pt x="19544" y="2858"/>
                </a:lnTo>
                <a:lnTo>
                  <a:pt x="9383" y="9688"/>
                </a:lnTo>
                <a:lnTo>
                  <a:pt x="2520" y="19662"/>
                </a:lnTo>
                <a:lnTo>
                  <a:pt x="0" y="31958"/>
                </a:lnTo>
                <a:lnTo>
                  <a:pt x="2857" y="43903"/>
                </a:lnTo>
                <a:lnTo>
                  <a:pt x="9683" y="53827"/>
                </a:lnTo>
                <a:lnTo>
                  <a:pt x="19656" y="60605"/>
                </a:lnTo>
                <a:lnTo>
                  <a:pt x="31955" y="63114"/>
                </a:lnTo>
                <a:lnTo>
                  <a:pt x="43901" y="60717"/>
                </a:lnTo>
                <a:lnTo>
                  <a:pt x="53826" y="54126"/>
                </a:lnTo>
                <a:lnTo>
                  <a:pt x="60605" y="44239"/>
                </a:lnTo>
                <a:lnTo>
                  <a:pt x="63114" y="31958"/>
                </a:lnTo>
                <a:lnTo>
                  <a:pt x="63913" y="23170"/>
                </a:lnTo>
                <a:lnTo>
                  <a:pt x="59911" y="15182"/>
                </a:lnTo>
                <a:lnTo>
                  <a:pt x="47935" y="3191"/>
                </a:lnTo>
                <a:lnTo>
                  <a:pt x="39947" y="0"/>
                </a:lnTo>
                <a:close/>
              </a:path>
            </a:pathLst>
          </a:custGeom>
          <a:solidFill>
            <a:srgbClr val="9CCEDF"/>
          </a:solidFill>
        </p:spPr>
        <p:txBody>
          <a:bodyPr wrap="square" lIns="0" tIns="0" rIns="0" bIns="0" rtlCol="0"/>
          <a:lstStyle/>
          <a:p>
            <a:endParaRPr/>
          </a:p>
        </p:txBody>
      </p:sp>
      <p:sp>
        <p:nvSpPr>
          <p:cNvPr id="9" name="object 9"/>
          <p:cNvSpPr/>
          <p:nvPr/>
        </p:nvSpPr>
        <p:spPr>
          <a:xfrm>
            <a:off x="1829754" y="3028414"/>
            <a:ext cx="63500" cy="63500"/>
          </a:xfrm>
          <a:custGeom>
            <a:avLst/>
            <a:gdLst/>
            <a:ahLst/>
            <a:cxnLst/>
            <a:rect l="l" t="t" r="r" b="b"/>
            <a:pathLst>
              <a:path w="63500" h="63500">
                <a:moveTo>
                  <a:pt x="39145" y="0"/>
                </a:moveTo>
                <a:lnTo>
                  <a:pt x="31156" y="0"/>
                </a:lnTo>
                <a:lnTo>
                  <a:pt x="19210" y="2397"/>
                </a:lnTo>
                <a:lnTo>
                  <a:pt x="9287" y="8989"/>
                </a:lnTo>
                <a:lnTo>
                  <a:pt x="2509" y="18876"/>
                </a:lnTo>
                <a:lnTo>
                  <a:pt x="0" y="31158"/>
                </a:lnTo>
                <a:lnTo>
                  <a:pt x="2397" y="43565"/>
                </a:lnTo>
                <a:lnTo>
                  <a:pt x="8988" y="53726"/>
                </a:lnTo>
                <a:lnTo>
                  <a:pt x="18875" y="60593"/>
                </a:lnTo>
                <a:lnTo>
                  <a:pt x="31156" y="63114"/>
                </a:lnTo>
                <a:lnTo>
                  <a:pt x="43564" y="60256"/>
                </a:lnTo>
                <a:lnTo>
                  <a:pt x="53726" y="53427"/>
                </a:lnTo>
                <a:lnTo>
                  <a:pt x="60592" y="43453"/>
                </a:lnTo>
                <a:lnTo>
                  <a:pt x="63114" y="31158"/>
                </a:lnTo>
                <a:lnTo>
                  <a:pt x="63114" y="23169"/>
                </a:lnTo>
                <a:lnTo>
                  <a:pt x="59125" y="15180"/>
                </a:lnTo>
                <a:lnTo>
                  <a:pt x="47134" y="3190"/>
                </a:lnTo>
                <a:lnTo>
                  <a:pt x="39145" y="0"/>
                </a:lnTo>
                <a:close/>
              </a:path>
            </a:pathLst>
          </a:custGeom>
          <a:solidFill>
            <a:srgbClr val="133754"/>
          </a:solidFill>
        </p:spPr>
        <p:txBody>
          <a:bodyPr wrap="square" lIns="0" tIns="0" rIns="0" bIns="0" rtlCol="0"/>
          <a:lstStyle/>
          <a:p>
            <a:endParaRPr/>
          </a:p>
        </p:txBody>
      </p:sp>
      <p:grpSp>
        <p:nvGrpSpPr>
          <p:cNvPr id="10" name="object 10"/>
          <p:cNvGrpSpPr/>
          <p:nvPr/>
        </p:nvGrpSpPr>
        <p:grpSpPr>
          <a:xfrm>
            <a:off x="1512" y="0"/>
            <a:ext cx="3249930" cy="626110"/>
            <a:chOff x="1512" y="0"/>
            <a:chExt cx="3249930" cy="626110"/>
          </a:xfrm>
        </p:grpSpPr>
        <p:sp>
          <p:nvSpPr>
            <p:cNvPr id="11" name="object 11"/>
            <p:cNvSpPr/>
            <p:nvPr/>
          </p:nvSpPr>
          <p:spPr>
            <a:xfrm>
              <a:off x="190892" y="0"/>
              <a:ext cx="3060700" cy="443865"/>
            </a:xfrm>
            <a:custGeom>
              <a:avLst/>
              <a:gdLst/>
              <a:ahLst/>
              <a:cxnLst/>
              <a:rect l="l" t="t" r="r" b="b"/>
              <a:pathLst>
                <a:path w="3060700" h="443865">
                  <a:moveTo>
                    <a:pt x="2992090" y="163204"/>
                  </a:moveTo>
                  <a:lnTo>
                    <a:pt x="530507" y="163204"/>
                  </a:lnTo>
                  <a:lnTo>
                    <a:pt x="583962" y="163220"/>
                  </a:lnTo>
                  <a:lnTo>
                    <a:pt x="637364" y="163954"/>
                  </a:lnTo>
                  <a:lnTo>
                    <a:pt x="690701" y="165451"/>
                  </a:lnTo>
                  <a:lnTo>
                    <a:pt x="743960" y="167757"/>
                  </a:lnTo>
                  <a:lnTo>
                    <a:pt x="797127" y="170920"/>
                  </a:lnTo>
                  <a:lnTo>
                    <a:pt x="850191" y="174985"/>
                  </a:lnTo>
                  <a:lnTo>
                    <a:pt x="902265" y="179979"/>
                  </a:lnTo>
                  <a:lnTo>
                    <a:pt x="954148" y="185899"/>
                  </a:lnTo>
                  <a:lnTo>
                    <a:pt x="1005848" y="192694"/>
                  </a:lnTo>
                  <a:lnTo>
                    <a:pt x="1057372" y="200313"/>
                  </a:lnTo>
                  <a:lnTo>
                    <a:pt x="1108728" y="208703"/>
                  </a:lnTo>
                  <a:lnTo>
                    <a:pt x="1159924" y="217813"/>
                  </a:lnTo>
                  <a:lnTo>
                    <a:pt x="1210968" y="227591"/>
                  </a:lnTo>
                  <a:lnTo>
                    <a:pt x="1261868" y="237986"/>
                  </a:lnTo>
                  <a:lnTo>
                    <a:pt x="1312632" y="248946"/>
                  </a:lnTo>
                  <a:lnTo>
                    <a:pt x="1363266" y="260419"/>
                  </a:lnTo>
                  <a:lnTo>
                    <a:pt x="1464181" y="284698"/>
                  </a:lnTo>
                  <a:lnTo>
                    <a:pt x="1564674" y="310409"/>
                  </a:lnTo>
                  <a:lnTo>
                    <a:pt x="1809367" y="376491"/>
                  </a:lnTo>
                  <a:lnTo>
                    <a:pt x="1856844" y="388796"/>
                  </a:lnTo>
                  <a:lnTo>
                    <a:pt x="1904532" y="400430"/>
                  </a:lnTo>
                  <a:lnTo>
                    <a:pt x="1952499" y="411169"/>
                  </a:lnTo>
                  <a:lnTo>
                    <a:pt x="2000816" y="420789"/>
                  </a:lnTo>
                  <a:lnTo>
                    <a:pt x="2049554" y="429066"/>
                  </a:lnTo>
                  <a:lnTo>
                    <a:pt x="2103426" y="436169"/>
                  </a:lnTo>
                  <a:lnTo>
                    <a:pt x="2157565" y="441201"/>
                  </a:lnTo>
                  <a:lnTo>
                    <a:pt x="2203208" y="443721"/>
                  </a:lnTo>
                  <a:lnTo>
                    <a:pt x="2323058" y="443721"/>
                  </a:lnTo>
                  <a:lnTo>
                    <a:pt x="2324432" y="443447"/>
                  </a:lnTo>
                  <a:lnTo>
                    <a:pt x="2331625" y="443447"/>
                  </a:lnTo>
                  <a:lnTo>
                    <a:pt x="2384374" y="440027"/>
                  </a:lnTo>
                  <a:lnTo>
                    <a:pt x="2437007" y="434498"/>
                  </a:lnTo>
                  <a:lnTo>
                    <a:pt x="2489315" y="426764"/>
                  </a:lnTo>
                  <a:lnTo>
                    <a:pt x="2541086" y="416728"/>
                  </a:lnTo>
                  <a:lnTo>
                    <a:pt x="2592110" y="404295"/>
                  </a:lnTo>
                  <a:lnTo>
                    <a:pt x="2642175" y="389369"/>
                  </a:lnTo>
                  <a:lnTo>
                    <a:pt x="2691070" y="371855"/>
                  </a:lnTo>
                  <a:lnTo>
                    <a:pt x="2738584" y="351657"/>
                  </a:lnTo>
                  <a:lnTo>
                    <a:pt x="2784506" y="328679"/>
                  </a:lnTo>
                  <a:lnTo>
                    <a:pt x="2828626" y="302824"/>
                  </a:lnTo>
                  <a:lnTo>
                    <a:pt x="2870061" y="274869"/>
                  </a:lnTo>
                  <a:lnTo>
                    <a:pt x="2912167" y="242205"/>
                  </a:lnTo>
                  <a:lnTo>
                    <a:pt x="2952877" y="205601"/>
                  </a:lnTo>
                  <a:lnTo>
                    <a:pt x="2990119" y="165826"/>
                  </a:lnTo>
                  <a:lnTo>
                    <a:pt x="2992090" y="163204"/>
                  </a:lnTo>
                  <a:close/>
                </a:path>
                <a:path w="3060700" h="443865">
                  <a:moveTo>
                    <a:pt x="3057409" y="0"/>
                  </a:moveTo>
                  <a:lnTo>
                    <a:pt x="1107604" y="0"/>
                  </a:lnTo>
                  <a:lnTo>
                    <a:pt x="912211" y="2778"/>
                  </a:lnTo>
                  <a:lnTo>
                    <a:pt x="565724" y="11978"/>
                  </a:lnTo>
                  <a:lnTo>
                    <a:pt x="359448" y="22229"/>
                  </a:lnTo>
                  <a:lnTo>
                    <a:pt x="205160" y="32557"/>
                  </a:lnTo>
                  <a:lnTo>
                    <a:pt x="102500" y="41079"/>
                  </a:lnTo>
                  <a:lnTo>
                    <a:pt x="0" y="51145"/>
                  </a:lnTo>
                  <a:lnTo>
                    <a:pt x="1520" y="85310"/>
                  </a:lnTo>
                  <a:lnTo>
                    <a:pt x="2592" y="119550"/>
                  </a:lnTo>
                  <a:lnTo>
                    <a:pt x="3365" y="153938"/>
                  </a:lnTo>
                  <a:lnTo>
                    <a:pt x="3988" y="188549"/>
                  </a:lnTo>
                  <a:lnTo>
                    <a:pt x="212833" y="174726"/>
                  </a:lnTo>
                  <a:lnTo>
                    <a:pt x="369963" y="166999"/>
                  </a:lnTo>
                  <a:lnTo>
                    <a:pt x="423495" y="165140"/>
                  </a:lnTo>
                  <a:lnTo>
                    <a:pt x="477014" y="163859"/>
                  </a:lnTo>
                  <a:lnTo>
                    <a:pt x="530507" y="163204"/>
                  </a:lnTo>
                  <a:lnTo>
                    <a:pt x="2992090" y="163204"/>
                  </a:lnTo>
                  <a:lnTo>
                    <a:pt x="3021824" y="123651"/>
                  </a:lnTo>
                  <a:lnTo>
                    <a:pt x="3045924" y="79843"/>
                  </a:lnTo>
                  <a:lnTo>
                    <a:pt x="3060347" y="35173"/>
                  </a:lnTo>
                  <a:lnTo>
                    <a:pt x="3057409" y="0"/>
                  </a:lnTo>
                  <a:close/>
                </a:path>
              </a:pathLst>
            </a:custGeom>
            <a:solidFill>
              <a:srgbClr val="EFEFEF"/>
            </a:solidFill>
          </p:spPr>
          <p:txBody>
            <a:bodyPr wrap="square" lIns="0" tIns="0" rIns="0" bIns="0" rtlCol="0"/>
            <a:lstStyle/>
            <a:p>
              <a:endParaRPr/>
            </a:p>
          </p:txBody>
        </p:sp>
        <p:sp>
          <p:nvSpPr>
            <p:cNvPr id="12" name="object 12"/>
            <p:cNvSpPr/>
            <p:nvPr/>
          </p:nvSpPr>
          <p:spPr>
            <a:xfrm>
              <a:off x="258806" y="0"/>
              <a:ext cx="1520190" cy="533400"/>
            </a:xfrm>
            <a:custGeom>
              <a:avLst/>
              <a:gdLst/>
              <a:ahLst/>
              <a:cxnLst/>
              <a:rect l="l" t="t" r="r" b="b"/>
              <a:pathLst>
                <a:path w="1520189" h="533400">
                  <a:moveTo>
                    <a:pt x="1519707" y="0"/>
                  </a:moveTo>
                  <a:lnTo>
                    <a:pt x="24510" y="0"/>
                  </a:lnTo>
                  <a:lnTo>
                    <a:pt x="24736" y="3443"/>
                  </a:lnTo>
                  <a:lnTo>
                    <a:pt x="27690" y="51705"/>
                  </a:lnTo>
                  <a:lnTo>
                    <a:pt x="30228" y="100017"/>
                  </a:lnTo>
                  <a:lnTo>
                    <a:pt x="32141" y="148352"/>
                  </a:lnTo>
                  <a:lnTo>
                    <a:pt x="33222" y="196688"/>
                  </a:lnTo>
                  <a:lnTo>
                    <a:pt x="33263" y="244997"/>
                  </a:lnTo>
                  <a:lnTo>
                    <a:pt x="32054" y="293257"/>
                  </a:lnTo>
                  <a:lnTo>
                    <a:pt x="29389" y="341442"/>
                  </a:lnTo>
                  <a:lnTo>
                    <a:pt x="25060" y="389527"/>
                  </a:lnTo>
                  <a:lnTo>
                    <a:pt x="18857" y="437488"/>
                  </a:lnTo>
                  <a:lnTo>
                    <a:pt x="10573" y="485299"/>
                  </a:lnTo>
                  <a:lnTo>
                    <a:pt x="0" y="532936"/>
                  </a:lnTo>
                  <a:lnTo>
                    <a:pt x="70747" y="527630"/>
                  </a:lnTo>
                  <a:lnTo>
                    <a:pt x="128923" y="518921"/>
                  </a:lnTo>
                  <a:lnTo>
                    <a:pt x="176121" y="507344"/>
                  </a:lnTo>
                  <a:lnTo>
                    <a:pt x="213930" y="493433"/>
                  </a:lnTo>
                  <a:lnTo>
                    <a:pt x="267755" y="460747"/>
                  </a:lnTo>
                  <a:lnTo>
                    <a:pt x="303129" y="425141"/>
                  </a:lnTo>
                  <a:lnTo>
                    <a:pt x="317877" y="407580"/>
                  </a:lnTo>
                  <a:lnTo>
                    <a:pt x="332787" y="390892"/>
                  </a:lnTo>
                  <a:lnTo>
                    <a:pt x="369462" y="362275"/>
                  </a:lnTo>
                  <a:lnTo>
                    <a:pt x="425887" y="343567"/>
                  </a:lnTo>
                  <a:lnTo>
                    <a:pt x="470828" y="338284"/>
                  </a:lnTo>
                  <a:lnTo>
                    <a:pt x="485810" y="337971"/>
                  </a:lnTo>
                  <a:lnTo>
                    <a:pt x="1197568" y="337971"/>
                  </a:lnTo>
                  <a:lnTo>
                    <a:pt x="1210376" y="332926"/>
                  </a:lnTo>
                  <a:lnTo>
                    <a:pt x="1264415" y="307135"/>
                  </a:lnTo>
                  <a:lnTo>
                    <a:pt x="1314181" y="279223"/>
                  </a:lnTo>
                  <a:lnTo>
                    <a:pt x="1359103" y="250115"/>
                  </a:lnTo>
                  <a:lnTo>
                    <a:pt x="1398607" y="220738"/>
                  </a:lnTo>
                  <a:lnTo>
                    <a:pt x="1432121" y="192017"/>
                  </a:lnTo>
                  <a:lnTo>
                    <a:pt x="1459072" y="164879"/>
                  </a:lnTo>
                  <a:lnTo>
                    <a:pt x="1490995" y="119054"/>
                  </a:lnTo>
                  <a:lnTo>
                    <a:pt x="1507872" y="48234"/>
                  </a:lnTo>
                  <a:lnTo>
                    <a:pt x="1517171" y="6797"/>
                  </a:lnTo>
                  <a:lnTo>
                    <a:pt x="1519707" y="0"/>
                  </a:lnTo>
                  <a:close/>
                </a:path>
                <a:path w="1520189" h="533400">
                  <a:moveTo>
                    <a:pt x="1197568" y="337971"/>
                  </a:moveTo>
                  <a:lnTo>
                    <a:pt x="485810" y="337971"/>
                  </a:lnTo>
                  <a:lnTo>
                    <a:pt x="527900" y="340053"/>
                  </a:lnTo>
                  <a:lnTo>
                    <a:pt x="570259" y="345634"/>
                  </a:lnTo>
                  <a:lnTo>
                    <a:pt x="613275" y="353714"/>
                  </a:lnTo>
                  <a:lnTo>
                    <a:pt x="702829" y="373371"/>
                  </a:lnTo>
                  <a:lnTo>
                    <a:pt x="750144" y="382950"/>
                  </a:lnTo>
                  <a:lnTo>
                    <a:pt x="799669" y="391030"/>
                  </a:lnTo>
                  <a:lnTo>
                    <a:pt x="851790" y="396611"/>
                  </a:lnTo>
                  <a:lnTo>
                    <a:pt x="906898" y="398693"/>
                  </a:lnTo>
                  <a:lnTo>
                    <a:pt x="935987" y="398082"/>
                  </a:lnTo>
                  <a:lnTo>
                    <a:pt x="996567" y="392966"/>
                  </a:lnTo>
                  <a:lnTo>
                    <a:pt x="1091773" y="374439"/>
                  </a:lnTo>
                  <a:lnTo>
                    <a:pt x="1152638" y="355669"/>
                  </a:lnTo>
                  <a:lnTo>
                    <a:pt x="1197568" y="337971"/>
                  </a:lnTo>
                  <a:close/>
                </a:path>
              </a:pathLst>
            </a:custGeom>
            <a:solidFill>
              <a:srgbClr val="9CCEDF"/>
            </a:solidFill>
          </p:spPr>
          <p:txBody>
            <a:bodyPr wrap="square" lIns="0" tIns="0" rIns="0" bIns="0" rtlCol="0"/>
            <a:lstStyle/>
            <a:p>
              <a:endParaRPr/>
            </a:p>
          </p:txBody>
        </p:sp>
        <p:sp>
          <p:nvSpPr>
            <p:cNvPr id="13" name="object 13"/>
            <p:cNvSpPr/>
            <p:nvPr/>
          </p:nvSpPr>
          <p:spPr>
            <a:xfrm>
              <a:off x="1512" y="0"/>
              <a:ext cx="1164590" cy="626110"/>
            </a:xfrm>
            <a:custGeom>
              <a:avLst/>
              <a:gdLst/>
              <a:ahLst/>
              <a:cxnLst/>
              <a:rect l="l" t="t" r="r" b="b"/>
              <a:pathLst>
                <a:path w="1164590" h="626110">
                  <a:moveTo>
                    <a:pt x="1164052" y="0"/>
                  </a:moveTo>
                  <a:lnTo>
                    <a:pt x="0" y="0"/>
                  </a:lnTo>
                  <a:lnTo>
                    <a:pt x="0" y="615683"/>
                  </a:lnTo>
                  <a:lnTo>
                    <a:pt x="67115" y="625614"/>
                  </a:lnTo>
                  <a:lnTo>
                    <a:pt x="107452" y="622742"/>
                  </a:lnTo>
                  <a:lnTo>
                    <a:pt x="148914" y="613429"/>
                  </a:lnTo>
                  <a:lnTo>
                    <a:pt x="190827" y="596626"/>
                  </a:lnTo>
                  <a:lnTo>
                    <a:pt x="232517" y="571286"/>
                  </a:lnTo>
                  <a:lnTo>
                    <a:pt x="275844" y="535858"/>
                  </a:lnTo>
                  <a:lnTo>
                    <a:pt x="310601" y="499474"/>
                  </a:lnTo>
                  <a:lnTo>
                    <a:pt x="338372" y="462706"/>
                  </a:lnTo>
                  <a:lnTo>
                    <a:pt x="360742" y="426130"/>
                  </a:lnTo>
                  <a:lnTo>
                    <a:pt x="379294" y="390321"/>
                  </a:lnTo>
                  <a:lnTo>
                    <a:pt x="395613" y="355851"/>
                  </a:lnTo>
                  <a:lnTo>
                    <a:pt x="411283" y="323296"/>
                  </a:lnTo>
                  <a:lnTo>
                    <a:pt x="447012" y="266226"/>
                  </a:lnTo>
                  <a:lnTo>
                    <a:pt x="499154" y="223705"/>
                  </a:lnTo>
                  <a:lnTo>
                    <a:pt x="535341" y="209336"/>
                  </a:lnTo>
                  <a:lnTo>
                    <a:pt x="588977" y="198245"/>
                  </a:lnTo>
                  <a:lnTo>
                    <a:pt x="643209" y="194950"/>
                  </a:lnTo>
                  <a:lnTo>
                    <a:pt x="1032669" y="194950"/>
                  </a:lnTo>
                  <a:lnTo>
                    <a:pt x="1060406" y="177172"/>
                  </a:lnTo>
                  <a:lnTo>
                    <a:pt x="1091027" y="147270"/>
                  </a:lnTo>
                  <a:lnTo>
                    <a:pt x="1119072" y="107386"/>
                  </a:lnTo>
                  <a:lnTo>
                    <a:pt x="1144326" y="56304"/>
                  </a:lnTo>
                  <a:lnTo>
                    <a:pt x="1164052" y="0"/>
                  </a:lnTo>
                  <a:close/>
                </a:path>
                <a:path w="1164590" h="626110">
                  <a:moveTo>
                    <a:pt x="1032669" y="194950"/>
                  </a:moveTo>
                  <a:lnTo>
                    <a:pt x="643209" y="194950"/>
                  </a:lnTo>
                  <a:lnTo>
                    <a:pt x="700088" y="197692"/>
                  </a:lnTo>
                  <a:lnTo>
                    <a:pt x="756314" y="204230"/>
                  </a:lnTo>
                  <a:lnTo>
                    <a:pt x="811429" y="212034"/>
                  </a:lnTo>
                  <a:lnTo>
                    <a:pt x="864972" y="218573"/>
                  </a:lnTo>
                  <a:lnTo>
                    <a:pt x="916484" y="221315"/>
                  </a:lnTo>
                  <a:lnTo>
                    <a:pt x="955249" y="219165"/>
                  </a:lnTo>
                  <a:lnTo>
                    <a:pt x="992301" y="211902"/>
                  </a:lnTo>
                  <a:lnTo>
                    <a:pt x="1027426" y="198310"/>
                  </a:lnTo>
                  <a:lnTo>
                    <a:pt x="1032669" y="194950"/>
                  </a:lnTo>
                  <a:close/>
                </a:path>
              </a:pathLst>
            </a:custGeom>
            <a:solidFill>
              <a:srgbClr val="2C6797"/>
            </a:solidFill>
          </p:spPr>
          <p:txBody>
            <a:bodyPr wrap="square" lIns="0" tIns="0" rIns="0" bIns="0" rtlCol="0"/>
            <a:lstStyle/>
            <a:p>
              <a:endParaRPr/>
            </a:p>
          </p:txBody>
        </p:sp>
      </p:grpSp>
      <p:sp>
        <p:nvSpPr>
          <p:cNvPr id="14" name="object 14"/>
          <p:cNvSpPr/>
          <p:nvPr/>
        </p:nvSpPr>
        <p:spPr>
          <a:xfrm>
            <a:off x="258806" y="694371"/>
            <a:ext cx="63500" cy="63500"/>
          </a:xfrm>
          <a:custGeom>
            <a:avLst/>
            <a:gdLst/>
            <a:ahLst/>
            <a:cxnLst/>
            <a:rect l="l" t="t" r="r" b="b"/>
            <a:pathLst>
              <a:path w="63500" h="63500">
                <a:moveTo>
                  <a:pt x="31170" y="0"/>
                </a:moveTo>
                <a:lnTo>
                  <a:pt x="18881" y="2522"/>
                </a:lnTo>
                <a:lnTo>
                  <a:pt x="8990" y="9390"/>
                </a:lnTo>
                <a:lnTo>
                  <a:pt x="2397" y="19555"/>
                </a:lnTo>
                <a:lnTo>
                  <a:pt x="0" y="31970"/>
                </a:lnTo>
                <a:lnTo>
                  <a:pt x="2509" y="44251"/>
                </a:lnTo>
                <a:lnTo>
                  <a:pt x="9289" y="54138"/>
                </a:lnTo>
                <a:lnTo>
                  <a:pt x="19217" y="60729"/>
                </a:lnTo>
                <a:lnTo>
                  <a:pt x="31170" y="63127"/>
                </a:lnTo>
                <a:lnTo>
                  <a:pt x="39159" y="63127"/>
                </a:lnTo>
                <a:lnTo>
                  <a:pt x="47148" y="59938"/>
                </a:lnTo>
                <a:lnTo>
                  <a:pt x="53543" y="54342"/>
                </a:lnTo>
                <a:lnTo>
                  <a:pt x="59139" y="48746"/>
                </a:lnTo>
                <a:lnTo>
                  <a:pt x="63126" y="40757"/>
                </a:lnTo>
                <a:lnTo>
                  <a:pt x="63126" y="31970"/>
                </a:lnTo>
                <a:lnTo>
                  <a:pt x="60604" y="19669"/>
                </a:lnTo>
                <a:lnTo>
                  <a:pt x="53738" y="9694"/>
                </a:lnTo>
                <a:lnTo>
                  <a:pt x="43576" y="2864"/>
                </a:lnTo>
                <a:lnTo>
                  <a:pt x="31170" y="0"/>
                </a:lnTo>
                <a:close/>
              </a:path>
            </a:pathLst>
          </a:custGeom>
          <a:solidFill>
            <a:srgbClr val="2C6797"/>
          </a:solidFill>
        </p:spPr>
        <p:txBody>
          <a:bodyPr wrap="square" lIns="0" tIns="0" rIns="0" bIns="0" rtlCol="0"/>
          <a:lstStyle/>
          <a:p>
            <a:endParaRPr/>
          </a:p>
        </p:txBody>
      </p:sp>
      <p:sp>
        <p:nvSpPr>
          <p:cNvPr id="15" name="object 15"/>
          <p:cNvSpPr/>
          <p:nvPr/>
        </p:nvSpPr>
        <p:spPr>
          <a:xfrm>
            <a:off x="738246" y="413909"/>
            <a:ext cx="64135" cy="63500"/>
          </a:xfrm>
          <a:custGeom>
            <a:avLst/>
            <a:gdLst/>
            <a:ahLst/>
            <a:cxnLst/>
            <a:rect l="l" t="t" r="r" b="b"/>
            <a:pathLst>
              <a:path w="64134" h="63500">
                <a:moveTo>
                  <a:pt x="31955" y="0"/>
                </a:moveTo>
                <a:lnTo>
                  <a:pt x="19656" y="2521"/>
                </a:lnTo>
                <a:lnTo>
                  <a:pt x="9683" y="9388"/>
                </a:lnTo>
                <a:lnTo>
                  <a:pt x="2857" y="19549"/>
                </a:lnTo>
                <a:lnTo>
                  <a:pt x="0" y="31955"/>
                </a:lnTo>
                <a:lnTo>
                  <a:pt x="2520" y="44245"/>
                </a:lnTo>
                <a:lnTo>
                  <a:pt x="9383" y="54136"/>
                </a:lnTo>
                <a:lnTo>
                  <a:pt x="19544" y="60729"/>
                </a:lnTo>
                <a:lnTo>
                  <a:pt x="31955" y="63127"/>
                </a:lnTo>
                <a:lnTo>
                  <a:pt x="39947" y="63127"/>
                </a:lnTo>
                <a:lnTo>
                  <a:pt x="47935" y="59923"/>
                </a:lnTo>
                <a:lnTo>
                  <a:pt x="54327" y="54339"/>
                </a:lnTo>
                <a:lnTo>
                  <a:pt x="59911" y="48743"/>
                </a:lnTo>
                <a:lnTo>
                  <a:pt x="63913" y="40754"/>
                </a:lnTo>
                <a:lnTo>
                  <a:pt x="63114" y="31955"/>
                </a:lnTo>
                <a:lnTo>
                  <a:pt x="60605" y="19661"/>
                </a:lnTo>
                <a:lnTo>
                  <a:pt x="53826" y="9687"/>
                </a:lnTo>
                <a:lnTo>
                  <a:pt x="43901" y="2858"/>
                </a:lnTo>
                <a:lnTo>
                  <a:pt x="31955" y="0"/>
                </a:lnTo>
                <a:close/>
              </a:path>
            </a:pathLst>
          </a:custGeom>
          <a:solidFill>
            <a:srgbClr val="9CCEDF"/>
          </a:solidFill>
        </p:spPr>
        <p:txBody>
          <a:bodyPr wrap="square" lIns="0" tIns="0" rIns="0" bIns="0" rtlCol="0"/>
          <a:lstStyle/>
          <a:p>
            <a:endParaRPr/>
          </a:p>
        </p:txBody>
      </p:sp>
      <p:sp>
        <p:nvSpPr>
          <p:cNvPr id="16" name="object 16"/>
          <p:cNvSpPr/>
          <p:nvPr/>
        </p:nvSpPr>
        <p:spPr>
          <a:xfrm>
            <a:off x="1829754" y="192572"/>
            <a:ext cx="63500" cy="63500"/>
          </a:xfrm>
          <a:custGeom>
            <a:avLst/>
            <a:gdLst/>
            <a:ahLst/>
            <a:cxnLst/>
            <a:rect l="l" t="t" r="r" b="b"/>
            <a:pathLst>
              <a:path w="63500" h="63500">
                <a:moveTo>
                  <a:pt x="31156" y="0"/>
                </a:moveTo>
                <a:lnTo>
                  <a:pt x="18875" y="2509"/>
                </a:lnTo>
                <a:lnTo>
                  <a:pt x="8988" y="9288"/>
                </a:lnTo>
                <a:lnTo>
                  <a:pt x="2397" y="19210"/>
                </a:lnTo>
                <a:lnTo>
                  <a:pt x="0" y="31150"/>
                </a:lnTo>
                <a:lnTo>
                  <a:pt x="2509" y="43454"/>
                </a:lnTo>
                <a:lnTo>
                  <a:pt x="9287" y="53434"/>
                </a:lnTo>
                <a:lnTo>
                  <a:pt x="19210" y="60267"/>
                </a:lnTo>
                <a:lnTo>
                  <a:pt x="31156" y="63127"/>
                </a:lnTo>
                <a:lnTo>
                  <a:pt x="39145" y="63127"/>
                </a:lnTo>
                <a:lnTo>
                  <a:pt x="47134" y="59923"/>
                </a:lnTo>
                <a:lnTo>
                  <a:pt x="59125" y="47945"/>
                </a:lnTo>
                <a:lnTo>
                  <a:pt x="63114" y="39959"/>
                </a:lnTo>
                <a:lnTo>
                  <a:pt x="63114" y="31150"/>
                </a:lnTo>
                <a:lnTo>
                  <a:pt x="60592" y="18876"/>
                </a:lnTo>
                <a:lnTo>
                  <a:pt x="53726" y="8991"/>
                </a:lnTo>
                <a:lnTo>
                  <a:pt x="43564" y="2398"/>
                </a:lnTo>
                <a:lnTo>
                  <a:pt x="31156" y="0"/>
                </a:lnTo>
                <a:close/>
              </a:path>
            </a:pathLst>
          </a:custGeom>
          <a:solidFill>
            <a:srgbClr val="133754"/>
          </a:solidFill>
        </p:spPr>
        <p:txBody>
          <a:bodyPr wrap="square" lIns="0" tIns="0" rIns="0" bIns="0" rtlCol="0"/>
          <a:lstStyle/>
          <a:p>
            <a:endParaRPr/>
          </a:p>
        </p:txBody>
      </p:sp>
      <p:pic>
        <p:nvPicPr>
          <p:cNvPr id="17" name="object 17"/>
          <p:cNvPicPr/>
          <p:nvPr/>
        </p:nvPicPr>
        <p:blipFill>
          <a:blip r:embed="rId3" cstate="print"/>
          <a:stretch>
            <a:fillRect/>
          </a:stretch>
        </p:blipFill>
        <p:spPr>
          <a:xfrm>
            <a:off x="3355146" y="97475"/>
            <a:ext cx="104637" cy="104668"/>
          </a:xfrm>
          <a:prstGeom prst="rect">
            <a:avLst/>
          </a:prstGeom>
        </p:spPr>
      </p:pic>
      <p:sp>
        <p:nvSpPr>
          <p:cNvPr id="18" name="object 18"/>
          <p:cNvSpPr txBox="1">
            <a:spLocks noGrp="1"/>
          </p:cNvSpPr>
          <p:nvPr>
            <p:ph type="title"/>
          </p:nvPr>
        </p:nvSpPr>
        <p:spPr>
          <a:xfrm>
            <a:off x="322306" y="341714"/>
            <a:ext cx="2859405" cy="325089"/>
          </a:xfrm>
          <a:prstGeom prst="rect">
            <a:avLst/>
          </a:prstGeom>
        </p:spPr>
        <p:txBody>
          <a:bodyPr vert="horz" wrap="square" lIns="0" tIns="17145" rIns="0" bIns="0" rtlCol="0">
            <a:spAutoFit/>
          </a:bodyPr>
          <a:lstStyle/>
          <a:p>
            <a:pPr marL="12700">
              <a:lnSpc>
                <a:spcPct val="100000"/>
              </a:lnSpc>
              <a:spcBef>
                <a:spcPts val="135"/>
              </a:spcBef>
            </a:pPr>
            <a:r>
              <a:rPr sz="2000" spc="190" dirty="0"/>
              <a:t>Introduction</a:t>
            </a:r>
            <a:r>
              <a:rPr lang="en-IN" sz="2000" spc="190" dirty="0"/>
              <a:t>:</a:t>
            </a:r>
            <a:endParaRPr sz="2000" dirty="0"/>
          </a:p>
        </p:txBody>
      </p:sp>
      <p:sp>
        <p:nvSpPr>
          <p:cNvPr id="19" name="object 19"/>
          <p:cNvSpPr txBox="1"/>
          <p:nvPr/>
        </p:nvSpPr>
        <p:spPr>
          <a:xfrm>
            <a:off x="293604" y="722933"/>
            <a:ext cx="3113860" cy="2015295"/>
          </a:xfrm>
          <a:prstGeom prst="rect">
            <a:avLst/>
          </a:prstGeom>
        </p:spPr>
        <p:txBody>
          <a:bodyPr vert="horz" wrap="square" lIns="0" tIns="37465" rIns="0" bIns="0" rtlCol="0">
            <a:spAutoFit/>
          </a:bodyPr>
          <a:lstStyle/>
          <a:p>
            <a:pPr marL="184150" marR="5080" indent="-171450" algn="l">
              <a:spcBef>
                <a:spcPts val="295"/>
              </a:spcBef>
              <a:buFont typeface="Wingdings" panose="05000000000000000000" pitchFamily="2" charset="2"/>
              <a:buChar char="Ø"/>
            </a:pPr>
            <a:r>
              <a:rPr lang="en-US" sz="900" spc="-10" dirty="0">
                <a:solidFill>
                  <a:srgbClr val="133754"/>
                </a:solidFill>
                <a:latin typeface="Trebuchet MS"/>
                <a:cs typeface="Trebuchet MS"/>
              </a:rPr>
              <a:t>Breast cancer is a prevalent health concern affecting millions of individuals globally. Early detection plays a pivotal role in improving treatment outcomes and reducing mortality rates. In the realm of predictive analytics, logistic regression emerges as a valuable tool for assessing the likelihood of breast cancer occurrence based on various contributing factors.</a:t>
            </a:r>
          </a:p>
          <a:p>
            <a:pPr marL="184150" marR="5080" indent="-171450" algn="l">
              <a:spcBef>
                <a:spcPts val="295"/>
              </a:spcBef>
              <a:buFont typeface="Wingdings" panose="05000000000000000000" pitchFamily="2" charset="2"/>
              <a:buChar char="Ø"/>
            </a:pPr>
            <a:r>
              <a:rPr lang="en-US" sz="900" spc="-10" dirty="0">
                <a:solidFill>
                  <a:srgbClr val="133754"/>
                </a:solidFill>
                <a:latin typeface="Trebuchet MS"/>
                <a:cs typeface="Trebuchet MS"/>
              </a:rPr>
              <a:t>Logistic regression is a statistical method employed in machine learning for binary classification tasks, making it well-suited for predicting the presence or absence of breast cancer. Unlike linear regression, logistic regression models the probability of an event occurring, providing a clear understanding of the relationship between input features and the binary outcome.</a:t>
            </a:r>
          </a:p>
        </p:txBody>
      </p:sp>
      <p:pic>
        <p:nvPicPr>
          <p:cNvPr id="20" name="object 20"/>
          <p:cNvPicPr/>
          <p:nvPr/>
        </p:nvPicPr>
        <p:blipFill>
          <a:blip r:embed="rId4">
            <a:extLst>
              <a:ext uri="{28A0092B-C50C-407E-A947-70E740481C1C}">
                <a14:useLocalDpi xmlns:a14="http://schemas.microsoft.com/office/drawing/2010/main" val="0"/>
              </a:ext>
            </a:extLst>
          </a:blip>
          <a:srcRect/>
          <a:stretch/>
        </p:blipFill>
        <p:spPr>
          <a:xfrm>
            <a:off x="3407464" y="694371"/>
            <a:ext cx="2697330" cy="1691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30340" y="0"/>
            <a:ext cx="3409950" cy="742315"/>
            <a:chOff x="1530340" y="0"/>
            <a:chExt cx="3409950" cy="742315"/>
          </a:xfrm>
        </p:grpSpPr>
        <p:sp>
          <p:nvSpPr>
            <p:cNvPr id="3" name="object 3"/>
            <p:cNvSpPr/>
            <p:nvPr/>
          </p:nvSpPr>
          <p:spPr>
            <a:xfrm>
              <a:off x="1530340" y="0"/>
              <a:ext cx="3409950" cy="742315"/>
            </a:xfrm>
            <a:custGeom>
              <a:avLst/>
              <a:gdLst/>
              <a:ahLst/>
              <a:cxnLst/>
              <a:rect l="l" t="t" r="r" b="b"/>
              <a:pathLst>
                <a:path w="3409950" h="742315">
                  <a:moveTo>
                    <a:pt x="3281279" y="16763"/>
                  </a:moveTo>
                  <a:lnTo>
                    <a:pt x="1370938" y="16763"/>
                  </a:lnTo>
                  <a:lnTo>
                    <a:pt x="1416342" y="17401"/>
                  </a:lnTo>
                  <a:lnTo>
                    <a:pt x="1461524" y="19465"/>
                  </a:lnTo>
                  <a:lnTo>
                    <a:pt x="1506559" y="23180"/>
                  </a:lnTo>
                  <a:lnTo>
                    <a:pt x="1551523" y="28773"/>
                  </a:lnTo>
                  <a:lnTo>
                    <a:pt x="1618477" y="40533"/>
                  </a:lnTo>
                  <a:lnTo>
                    <a:pt x="1678229" y="55799"/>
                  </a:lnTo>
                  <a:lnTo>
                    <a:pt x="1730858" y="74109"/>
                  </a:lnTo>
                  <a:lnTo>
                    <a:pt x="1776444" y="95003"/>
                  </a:lnTo>
                  <a:lnTo>
                    <a:pt x="1815065" y="118022"/>
                  </a:lnTo>
                  <a:lnTo>
                    <a:pt x="1846801" y="142705"/>
                  </a:lnTo>
                  <a:lnTo>
                    <a:pt x="1889937" y="195223"/>
                  </a:lnTo>
                  <a:lnTo>
                    <a:pt x="1908806" y="270947"/>
                  </a:lnTo>
                  <a:lnTo>
                    <a:pt x="1904534" y="319605"/>
                  </a:lnTo>
                  <a:lnTo>
                    <a:pt x="1893969" y="368150"/>
                  </a:lnTo>
                  <a:lnTo>
                    <a:pt x="1882403" y="416618"/>
                  </a:lnTo>
                  <a:lnTo>
                    <a:pt x="1875129" y="465045"/>
                  </a:lnTo>
                  <a:lnTo>
                    <a:pt x="1885088" y="535066"/>
                  </a:lnTo>
                  <a:lnTo>
                    <a:pt x="1901949" y="569685"/>
                  </a:lnTo>
                  <a:lnTo>
                    <a:pt x="1928371" y="603130"/>
                  </a:lnTo>
                  <a:lnTo>
                    <a:pt x="1965584" y="634716"/>
                  </a:lnTo>
                  <a:lnTo>
                    <a:pt x="2014818" y="663759"/>
                  </a:lnTo>
                  <a:lnTo>
                    <a:pt x="2077303" y="689573"/>
                  </a:lnTo>
                  <a:lnTo>
                    <a:pt x="2118440" y="702163"/>
                  </a:lnTo>
                  <a:lnTo>
                    <a:pt x="2162518" y="712984"/>
                  </a:lnTo>
                  <a:lnTo>
                    <a:pt x="2209182" y="722063"/>
                  </a:lnTo>
                  <a:lnTo>
                    <a:pt x="2258076" y="729430"/>
                  </a:lnTo>
                  <a:lnTo>
                    <a:pt x="2308842" y="735110"/>
                  </a:lnTo>
                  <a:lnTo>
                    <a:pt x="2361125" y="739134"/>
                  </a:lnTo>
                  <a:lnTo>
                    <a:pt x="2414569" y="741527"/>
                  </a:lnTo>
                  <a:lnTo>
                    <a:pt x="2468818" y="742319"/>
                  </a:lnTo>
                  <a:lnTo>
                    <a:pt x="2520837" y="741632"/>
                  </a:lnTo>
                  <a:lnTo>
                    <a:pt x="2572952" y="739602"/>
                  </a:lnTo>
                  <a:lnTo>
                    <a:pt x="2624863" y="736272"/>
                  </a:lnTo>
                  <a:lnTo>
                    <a:pt x="2676273" y="731685"/>
                  </a:lnTo>
                  <a:lnTo>
                    <a:pt x="2726883" y="725883"/>
                  </a:lnTo>
                  <a:lnTo>
                    <a:pt x="2776394" y="718911"/>
                  </a:lnTo>
                  <a:lnTo>
                    <a:pt x="2824507" y="710811"/>
                  </a:lnTo>
                  <a:lnTo>
                    <a:pt x="2870923" y="701626"/>
                  </a:lnTo>
                  <a:lnTo>
                    <a:pt x="2915344" y="691401"/>
                  </a:lnTo>
                  <a:lnTo>
                    <a:pt x="2957471" y="680177"/>
                  </a:lnTo>
                  <a:lnTo>
                    <a:pt x="2997006" y="667999"/>
                  </a:lnTo>
                  <a:lnTo>
                    <a:pt x="3061026" y="644540"/>
                  </a:lnTo>
                  <a:lnTo>
                    <a:pt x="3118249" y="619193"/>
                  </a:lnTo>
                  <a:lnTo>
                    <a:pt x="3169088" y="592170"/>
                  </a:lnTo>
                  <a:lnTo>
                    <a:pt x="3213957" y="563685"/>
                  </a:lnTo>
                  <a:lnTo>
                    <a:pt x="3253272" y="533950"/>
                  </a:lnTo>
                  <a:lnTo>
                    <a:pt x="3287446" y="503178"/>
                  </a:lnTo>
                  <a:lnTo>
                    <a:pt x="3316894" y="471580"/>
                  </a:lnTo>
                  <a:lnTo>
                    <a:pt x="3342031" y="439371"/>
                  </a:lnTo>
                  <a:lnTo>
                    <a:pt x="3363270" y="406762"/>
                  </a:lnTo>
                  <a:lnTo>
                    <a:pt x="3395715" y="341196"/>
                  </a:lnTo>
                  <a:lnTo>
                    <a:pt x="3409794" y="277894"/>
                  </a:lnTo>
                  <a:lnTo>
                    <a:pt x="3409757" y="241675"/>
                  </a:lnTo>
                  <a:lnTo>
                    <a:pt x="3404484" y="203758"/>
                  </a:lnTo>
                  <a:lnTo>
                    <a:pt x="3393606" y="165009"/>
                  </a:lnTo>
                  <a:lnTo>
                    <a:pt x="3376745" y="126351"/>
                  </a:lnTo>
                  <a:lnTo>
                    <a:pt x="3353525" y="88709"/>
                  </a:lnTo>
                  <a:lnTo>
                    <a:pt x="3323568" y="53005"/>
                  </a:lnTo>
                  <a:lnTo>
                    <a:pt x="3286497" y="20165"/>
                  </a:lnTo>
                  <a:lnTo>
                    <a:pt x="3281279" y="16763"/>
                  </a:lnTo>
                  <a:close/>
                </a:path>
                <a:path w="3409950" h="742315">
                  <a:moveTo>
                    <a:pt x="3255567" y="0"/>
                  </a:moveTo>
                  <a:lnTo>
                    <a:pt x="0" y="0"/>
                  </a:lnTo>
                  <a:lnTo>
                    <a:pt x="19692" y="12339"/>
                  </a:lnTo>
                  <a:lnTo>
                    <a:pt x="58165" y="31245"/>
                  </a:lnTo>
                  <a:lnTo>
                    <a:pt x="102141" y="48436"/>
                  </a:lnTo>
                  <a:lnTo>
                    <a:pt x="151128" y="63638"/>
                  </a:lnTo>
                  <a:lnTo>
                    <a:pt x="204631" y="76578"/>
                  </a:lnTo>
                  <a:lnTo>
                    <a:pt x="262157" y="86982"/>
                  </a:lnTo>
                  <a:lnTo>
                    <a:pt x="323212" y="94577"/>
                  </a:lnTo>
                  <a:lnTo>
                    <a:pt x="387302" y="99090"/>
                  </a:lnTo>
                  <a:lnTo>
                    <a:pt x="441577" y="100539"/>
                  </a:lnTo>
                  <a:lnTo>
                    <a:pt x="459217" y="100675"/>
                  </a:lnTo>
                  <a:lnTo>
                    <a:pt x="510843" y="99927"/>
                  </a:lnTo>
                  <a:lnTo>
                    <a:pt x="562377" y="97797"/>
                  </a:lnTo>
                  <a:lnTo>
                    <a:pt x="613813" y="94459"/>
                  </a:lnTo>
                  <a:lnTo>
                    <a:pt x="665149" y="90085"/>
                  </a:lnTo>
                  <a:lnTo>
                    <a:pt x="716379" y="84848"/>
                  </a:lnTo>
                  <a:lnTo>
                    <a:pt x="767501" y="78920"/>
                  </a:lnTo>
                  <a:lnTo>
                    <a:pt x="1071704" y="38518"/>
                  </a:lnTo>
                  <a:lnTo>
                    <a:pt x="1121946" y="32590"/>
                  </a:lnTo>
                  <a:lnTo>
                    <a:pt x="1172045" y="27353"/>
                  </a:lnTo>
                  <a:lnTo>
                    <a:pt x="1221998" y="22979"/>
                  </a:lnTo>
                  <a:lnTo>
                    <a:pt x="1271800" y="19641"/>
                  </a:lnTo>
                  <a:lnTo>
                    <a:pt x="1321448" y="17512"/>
                  </a:lnTo>
                  <a:lnTo>
                    <a:pt x="1370938" y="16763"/>
                  </a:lnTo>
                  <a:lnTo>
                    <a:pt x="3281279" y="16763"/>
                  </a:lnTo>
                  <a:lnTo>
                    <a:pt x="3255567" y="0"/>
                  </a:lnTo>
                  <a:close/>
                </a:path>
              </a:pathLst>
            </a:custGeom>
            <a:solidFill>
              <a:srgbClr val="EFEFEF"/>
            </a:solidFill>
          </p:spPr>
          <p:txBody>
            <a:bodyPr wrap="square" lIns="0" tIns="0" rIns="0" bIns="0" rtlCol="0"/>
            <a:lstStyle/>
            <a:p>
              <a:endParaRPr/>
            </a:p>
          </p:txBody>
        </p:sp>
        <p:sp>
          <p:nvSpPr>
            <p:cNvPr id="4" name="object 4"/>
            <p:cNvSpPr/>
            <p:nvPr/>
          </p:nvSpPr>
          <p:spPr>
            <a:xfrm>
              <a:off x="2005236" y="0"/>
              <a:ext cx="1522730" cy="345440"/>
            </a:xfrm>
            <a:custGeom>
              <a:avLst/>
              <a:gdLst/>
              <a:ahLst/>
              <a:cxnLst/>
              <a:rect l="l" t="t" r="r" b="b"/>
              <a:pathLst>
                <a:path w="1522729" h="345440">
                  <a:moveTo>
                    <a:pt x="1455600" y="221315"/>
                  </a:moveTo>
                  <a:lnTo>
                    <a:pt x="566833" y="221315"/>
                  </a:lnTo>
                  <a:lnTo>
                    <a:pt x="613904" y="223752"/>
                  </a:lnTo>
                  <a:lnTo>
                    <a:pt x="659876" y="230489"/>
                  </a:lnTo>
                  <a:lnTo>
                    <a:pt x="705115" y="240666"/>
                  </a:lnTo>
                  <a:lnTo>
                    <a:pt x="749989" y="253423"/>
                  </a:lnTo>
                  <a:lnTo>
                    <a:pt x="794863" y="267900"/>
                  </a:lnTo>
                  <a:lnTo>
                    <a:pt x="886077" y="298575"/>
                  </a:lnTo>
                  <a:lnTo>
                    <a:pt x="933149" y="313053"/>
                  </a:lnTo>
                  <a:lnTo>
                    <a:pt x="981687" y="325810"/>
                  </a:lnTo>
                  <a:lnTo>
                    <a:pt x="1032055" y="335987"/>
                  </a:lnTo>
                  <a:lnTo>
                    <a:pt x="1084621" y="342724"/>
                  </a:lnTo>
                  <a:lnTo>
                    <a:pt x="1133269" y="344875"/>
                  </a:lnTo>
                  <a:lnTo>
                    <a:pt x="1152288" y="344875"/>
                  </a:lnTo>
                  <a:lnTo>
                    <a:pt x="1192881" y="342767"/>
                  </a:lnTo>
                  <a:lnTo>
                    <a:pt x="1248412" y="335578"/>
                  </a:lnTo>
                  <a:lnTo>
                    <a:pt x="1300306" y="322267"/>
                  </a:lnTo>
                  <a:lnTo>
                    <a:pt x="1349684" y="301595"/>
                  </a:lnTo>
                  <a:lnTo>
                    <a:pt x="1395297" y="274591"/>
                  </a:lnTo>
                  <a:lnTo>
                    <a:pt x="1435902" y="242288"/>
                  </a:lnTo>
                  <a:lnTo>
                    <a:pt x="1455600" y="221315"/>
                  </a:lnTo>
                  <a:close/>
                </a:path>
                <a:path w="1522729" h="345440">
                  <a:moveTo>
                    <a:pt x="1512063" y="0"/>
                  </a:moveTo>
                  <a:lnTo>
                    <a:pt x="0" y="0"/>
                  </a:lnTo>
                  <a:lnTo>
                    <a:pt x="2401" y="12782"/>
                  </a:lnTo>
                  <a:lnTo>
                    <a:pt x="11256" y="59101"/>
                  </a:lnTo>
                  <a:lnTo>
                    <a:pt x="23482" y="104668"/>
                  </a:lnTo>
                  <a:lnTo>
                    <a:pt x="39386" y="144321"/>
                  </a:lnTo>
                  <a:lnTo>
                    <a:pt x="62159" y="187197"/>
                  </a:lnTo>
                  <a:lnTo>
                    <a:pt x="91761" y="228464"/>
                  </a:lnTo>
                  <a:lnTo>
                    <a:pt x="128154" y="263287"/>
                  </a:lnTo>
                  <a:lnTo>
                    <a:pt x="171297" y="286832"/>
                  </a:lnTo>
                  <a:lnTo>
                    <a:pt x="214562" y="295942"/>
                  </a:lnTo>
                  <a:lnTo>
                    <a:pt x="228828" y="296430"/>
                  </a:lnTo>
                  <a:lnTo>
                    <a:pt x="269075" y="292478"/>
                  </a:lnTo>
                  <a:lnTo>
                    <a:pt x="309698" y="282237"/>
                  </a:lnTo>
                  <a:lnTo>
                    <a:pt x="351759" y="268123"/>
                  </a:lnTo>
                  <a:lnTo>
                    <a:pt x="396322" y="252555"/>
                  </a:lnTo>
                  <a:lnTo>
                    <a:pt x="444449" y="237953"/>
                  </a:lnTo>
                  <a:lnTo>
                    <a:pt x="497202" y="226733"/>
                  </a:lnTo>
                  <a:lnTo>
                    <a:pt x="555644" y="221315"/>
                  </a:lnTo>
                  <a:lnTo>
                    <a:pt x="1455600" y="221315"/>
                  </a:lnTo>
                  <a:lnTo>
                    <a:pt x="1470251" y="205714"/>
                  </a:lnTo>
                  <a:lnTo>
                    <a:pt x="1497100" y="165901"/>
                  </a:lnTo>
                  <a:lnTo>
                    <a:pt x="1515202" y="123880"/>
                  </a:lnTo>
                  <a:lnTo>
                    <a:pt x="1522381" y="85633"/>
                  </a:lnTo>
                  <a:lnTo>
                    <a:pt x="1522381" y="52703"/>
                  </a:lnTo>
                  <a:lnTo>
                    <a:pt x="1522114" y="44671"/>
                  </a:lnTo>
                  <a:lnTo>
                    <a:pt x="1514153" y="5585"/>
                  </a:lnTo>
                  <a:lnTo>
                    <a:pt x="1512063" y="0"/>
                  </a:lnTo>
                  <a:close/>
                </a:path>
              </a:pathLst>
            </a:custGeom>
            <a:solidFill>
              <a:srgbClr val="9CCEDF"/>
            </a:solidFill>
          </p:spPr>
          <p:txBody>
            <a:bodyPr wrap="square" lIns="0" tIns="0" rIns="0" bIns="0" rtlCol="0"/>
            <a:lstStyle/>
            <a:p>
              <a:endParaRPr/>
            </a:p>
          </p:txBody>
        </p:sp>
        <p:sp>
          <p:nvSpPr>
            <p:cNvPr id="5" name="object 5"/>
            <p:cNvSpPr/>
            <p:nvPr/>
          </p:nvSpPr>
          <p:spPr>
            <a:xfrm>
              <a:off x="2996329" y="0"/>
              <a:ext cx="1143000" cy="415925"/>
            </a:xfrm>
            <a:custGeom>
              <a:avLst/>
              <a:gdLst/>
              <a:ahLst/>
              <a:cxnLst/>
              <a:rect l="l" t="t" r="r" b="b"/>
              <a:pathLst>
                <a:path w="1143000" h="415925">
                  <a:moveTo>
                    <a:pt x="1130271" y="92476"/>
                  </a:moveTo>
                  <a:lnTo>
                    <a:pt x="354603" y="92476"/>
                  </a:lnTo>
                  <a:lnTo>
                    <a:pt x="400400" y="93978"/>
                  </a:lnTo>
                  <a:lnTo>
                    <a:pt x="445106" y="104668"/>
                  </a:lnTo>
                  <a:lnTo>
                    <a:pt x="501939" y="140786"/>
                  </a:lnTo>
                  <a:lnTo>
                    <a:pt x="551462" y="196013"/>
                  </a:lnTo>
                  <a:lnTo>
                    <a:pt x="575203" y="227714"/>
                  </a:lnTo>
                  <a:lnTo>
                    <a:pt x="599183" y="260496"/>
                  </a:lnTo>
                  <a:lnTo>
                    <a:pt x="624089" y="293128"/>
                  </a:lnTo>
                  <a:lnTo>
                    <a:pt x="650609" y="324379"/>
                  </a:lnTo>
                  <a:lnTo>
                    <a:pt x="679432" y="353016"/>
                  </a:lnTo>
                  <a:lnTo>
                    <a:pt x="711247" y="377808"/>
                  </a:lnTo>
                  <a:lnTo>
                    <a:pt x="746742" y="397522"/>
                  </a:lnTo>
                  <a:lnTo>
                    <a:pt x="786605" y="410928"/>
                  </a:lnTo>
                  <a:lnTo>
                    <a:pt x="821833" y="415527"/>
                  </a:lnTo>
                  <a:lnTo>
                    <a:pt x="853568" y="415527"/>
                  </a:lnTo>
                  <a:lnTo>
                    <a:pt x="920583" y="403640"/>
                  </a:lnTo>
                  <a:lnTo>
                    <a:pt x="956536" y="385198"/>
                  </a:lnTo>
                  <a:lnTo>
                    <a:pt x="989875" y="359615"/>
                  </a:lnTo>
                  <a:lnTo>
                    <a:pt x="1020424" y="327947"/>
                  </a:lnTo>
                  <a:lnTo>
                    <a:pt x="1048010" y="291252"/>
                  </a:lnTo>
                  <a:lnTo>
                    <a:pt x="1072457" y="250587"/>
                  </a:lnTo>
                  <a:lnTo>
                    <a:pt x="1093591" y="207009"/>
                  </a:lnTo>
                  <a:lnTo>
                    <a:pt x="1111239" y="161574"/>
                  </a:lnTo>
                  <a:lnTo>
                    <a:pt x="1125224" y="115340"/>
                  </a:lnTo>
                  <a:lnTo>
                    <a:pt x="1130271" y="92476"/>
                  </a:lnTo>
                  <a:close/>
                </a:path>
                <a:path w="1143000" h="415925">
                  <a:moveTo>
                    <a:pt x="1142652" y="0"/>
                  </a:moveTo>
                  <a:lnTo>
                    <a:pt x="0" y="0"/>
                  </a:lnTo>
                  <a:lnTo>
                    <a:pt x="2032" y="19144"/>
                  </a:lnTo>
                  <a:lnTo>
                    <a:pt x="28901" y="72128"/>
                  </a:lnTo>
                  <a:lnTo>
                    <a:pt x="91905" y="114714"/>
                  </a:lnTo>
                  <a:lnTo>
                    <a:pt x="131125" y="121723"/>
                  </a:lnTo>
                  <a:lnTo>
                    <a:pt x="173003" y="120596"/>
                  </a:lnTo>
                  <a:lnTo>
                    <a:pt x="216915" y="114221"/>
                  </a:lnTo>
                  <a:lnTo>
                    <a:pt x="262236" y="105484"/>
                  </a:lnTo>
                  <a:lnTo>
                    <a:pt x="308340" y="97274"/>
                  </a:lnTo>
                  <a:lnTo>
                    <a:pt x="354603" y="92476"/>
                  </a:lnTo>
                  <a:lnTo>
                    <a:pt x="1130271" y="92476"/>
                  </a:lnTo>
                  <a:lnTo>
                    <a:pt x="1135373" y="69364"/>
                  </a:lnTo>
                  <a:lnTo>
                    <a:pt x="1141511" y="24702"/>
                  </a:lnTo>
                  <a:lnTo>
                    <a:pt x="1142652" y="0"/>
                  </a:lnTo>
                  <a:close/>
                </a:path>
              </a:pathLst>
            </a:custGeom>
            <a:solidFill>
              <a:srgbClr val="133754"/>
            </a:solidFill>
          </p:spPr>
          <p:txBody>
            <a:bodyPr wrap="square" lIns="0" tIns="0" rIns="0" bIns="0" rtlCol="0"/>
            <a:lstStyle/>
            <a:p>
              <a:endParaRPr/>
            </a:p>
          </p:txBody>
        </p:sp>
        <p:pic>
          <p:nvPicPr>
            <p:cNvPr id="6" name="object 6"/>
            <p:cNvPicPr/>
            <p:nvPr/>
          </p:nvPicPr>
          <p:blipFill>
            <a:blip r:embed="rId2" cstate="print"/>
            <a:stretch>
              <a:fillRect/>
            </a:stretch>
          </p:blipFill>
          <p:spPr>
            <a:xfrm>
              <a:off x="4190938" y="293251"/>
              <a:ext cx="104668" cy="103845"/>
            </a:xfrm>
            <a:prstGeom prst="rect">
              <a:avLst/>
            </a:prstGeom>
          </p:spPr>
        </p:pic>
        <p:sp>
          <p:nvSpPr>
            <p:cNvPr id="7" name="object 7"/>
            <p:cNvSpPr/>
            <p:nvPr/>
          </p:nvSpPr>
          <p:spPr>
            <a:xfrm>
              <a:off x="2892491" y="415503"/>
              <a:ext cx="63500" cy="63500"/>
            </a:xfrm>
            <a:custGeom>
              <a:avLst/>
              <a:gdLst/>
              <a:ahLst/>
              <a:cxnLst/>
              <a:rect l="l" t="t" r="r" b="b"/>
              <a:pathLst>
                <a:path w="63500" h="63500">
                  <a:moveTo>
                    <a:pt x="31958" y="0"/>
                  </a:moveTo>
                  <a:lnTo>
                    <a:pt x="19550" y="2397"/>
                  </a:lnTo>
                  <a:lnTo>
                    <a:pt x="9388" y="8989"/>
                  </a:lnTo>
                  <a:lnTo>
                    <a:pt x="2522" y="18876"/>
                  </a:lnTo>
                  <a:lnTo>
                    <a:pt x="0" y="31159"/>
                  </a:lnTo>
                  <a:lnTo>
                    <a:pt x="2858" y="43105"/>
                  </a:lnTo>
                  <a:lnTo>
                    <a:pt x="9688" y="53030"/>
                  </a:lnTo>
                  <a:lnTo>
                    <a:pt x="19662" y="59809"/>
                  </a:lnTo>
                  <a:lnTo>
                    <a:pt x="31958" y="62319"/>
                  </a:lnTo>
                  <a:lnTo>
                    <a:pt x="40745" y="63114"/>
                  </a:lnTo>
                  <a:lnTo>
                    <a:pt x="48734" y="59115"/>
                  </a:lnTo>
                  <a:lnTo>
                    <a:pt x="54330" y="53532"/>
                  </a:lnTo>
                  <a:lnTo>
                    <a:pt x="59926" y="47137"/>
                  </a:lnTo>
                  <a:lnTo>
                    <a:pt x="63117" y="39148"/>
                  </a:lnTo>
                  <a:lnTo>
                    <a:pt x="63117" y="31159"/>
                  </a:lnTo>
                  <a:lnTo>
                    <a:pt x="60722" y="19213"/>
                  </a:lnTo>
                  <a:lnTo>
                    <a:pt x="54132" y="9288"/>
                  </a:lnTo>
                  <a:lnTo>
                    <a:pt x="44245" y="2509"/>
                  </a:lnTo>
                  <a:lnTo>
                    <a:pt x="31958" y="0"/>
                  </a:lnTo>
                  <a:close/>
                </a:path>
              </a:pathLst>
            </a:custGeom>
            <a:solidFill>
              <a:srgbClr val="9CCEDF"/>
            </a:solidFill>
          </p:spPr>
          <p:txBody>
            <a:bodyPr wrap="square" lIns="0" tIns="0" rIns="0" bIns="0" rtlCol="0"/>
            <a:lstStyle/>
            <a:p>
              <a:endParaRPr/>
            </a:p>
          </p:txBody>
        </p:sp>
      </p:grpSp>
      <p:sp>
        <p:nvSpPr>
          <p:cNvPr id="8" name="object 8"/>
          <p:cNvSpPr/>
          <p:nvPr/>
        </p:nvSpPr>
        <p:spPr>
          <a:xfrm>
            <a:off x="5150601" y="59923"/>
            <a:ext cx="63500" cy="63500"/>
          </a:xfrm>
          <a:custGeom>
            <a:avLst/>
            <a:gdLst/>
            <a:ahLst/>
            <a:cxnLst/>
            <a:rect l="l" t="t" r="r" b="b"/>
            <a:pathLst>
              <a:path w="63500" h="63500">
                <a:moveTo>
                  <a:pt x="31181" y="0"/>
                </a:moveTo>
                <a:lnTo>
                  <a:pt x="19223" y="2869"/>
                </a:lnTo>
                <a:lnTo>
                  <a:pt x="9292" y="9700"/>
                </a:lnTo>
                <a:lnTo>
                  <a:pt x="2510" y="19673"/>
                </a:lnTo>
                <a:lnTo>
                  <a:pt x="0" y="31973"/>
                </a:lnTo>
                <a:lnTo>
                  <a:pt x="2398" y="43913"/>
                </a:lnTo>
                <a:lnTo>
                  <a:pt x="8995" y="53835"/>
                </a:lnTo>
                <a:lnTo>
                  <a:pt x="18889" y="60614"/>
                </a:lnTo>
                <a:lnTo>
                  <a:pt x="31181" y="63124"/>
                </a:lnTo>
                <a:lnTo>
                  <a:pt x="39959" y="63124"/>
                </a:lnTo>
                <a:lnTo>
                  <a:pt x="47945" y="59131"/>
                </a:lnTo>
                <a:lnTo>
                  <a:pt x="53553" y="53553"/>
                </a:lnTo>
                <a:lnTo>
                  <a:pt x="59954" y="47945"/>
                </a:lnTo>
                <a:lnTo>
                  <a:pt x="63124" y="39959"/>
                </a:lnTo>
                <a:lnTo>
                  <a:pt x="63124" y="31973"/>
                </a:lnTo>
                <a:lnTo>
                  <a:pt x="60267" y="19558"/>
                </a:lnTo>
                <a:lnTo>
                  <a:pt x="53439" y="9391"/>
                </a:lnTo>
                <a:lnTo>
                  <a:pt x="43467" y="2522"/>
                </a:lnTo>
                <a:lnTo>
                  <a:pt x="31181" y="0"/>
                </a:lnTo>
                <a:close/>
              </a:path>
            </a:pathLst>
          </a:custGeom>
          <a:solidFill>
            <a:srgbClr val="9CCEDF"/>
          </a:solidFill>
        </p:spPr>
        <p:txBody>
          <a:bodyPr wrap="square" lIns="0" tIns="0" rIns="0" bIns="0" rtlCol="0"/>
          <a:lstStyle/>
          <a:p>
            <a:endParaRPr/>
          </a:p>
        </p:txBody>
      </p:sp>
      <p:pic>
        <p:nvPicPr>
          <p:cNvPr id="9" name="object 9"/>
          <p:cNvPicPr/>
          <p:nvPr/>
        </p:nvPicPr>
        <p:blipFill>
          <a:blip r:embed="rId3" cstate="print"/>
          <a:stretch>
            <a:fillRect/>
          </a:stretch>
        </p:blipFill>
        <p:spPr>
          <a:xfrm>
            <a:off x="1825751" y="192572"/>
            <a:ext cx="103845" cy="104656"/>
          </a:xfrm>
          <a:prstGeom prst="rect">
            <a:avLst/>
          </a:prstGeom>
        </p:spPr>
      </p:pic>
      <p:sp>
        <p:nvSpPr>
          <p:cNvPr id="10" name="object 10"/>
          <p:cNvSpPr/>
          <p:nvPr/>
        </p:nvSpPr>
        <p:spPr>
          <a:xfrm>
            <a:off x="1536502" y="345186"/>
            <a:ext cx="63500" cy="63500"/>
          </a:xfrm>
          <a:custGeom>
            <a:avLst/>
            <a:gdLst/>
            <a:ahLst/>
            <a:cxnLst/>
            <a:rect l="l" t="t" r="r" b="b"/>
            <a:pathLst>
              <a:path w="63500" h="63500">
                <a:moveTo>
                  <a:pt x="31156" y="0"/>
                </a:moveTo>
                <a:lnTo>
                  <a:pt x="19210" y="2397"/>
                </a:lnTo>
                <a:lnTo>
                  <a:pt x="9287" y="8990"/>
                </a:lnTo>
                <a:lnTo>
                  <a:pt x="2509" y="18881"/>
                </a:lnTo>
                <a:lnTo>
                  <a:pt x="0" y="31171"/>
                </a:lnTo>
                <a:lnTo>
                  <a:pt x="2395" y="43577"/>
                </a:lnTo>
                <a:lnTo>
                  <a:pt x="8984" y="53738"/>
                </a:lnTo>
                <a:lnTo>
                  <a:pt x="18870" y="60605"/>
                </a:lnTo>
                <a:lnTo>
                  <a:pt x="31156" y="63127"/>
                </a:lnTo>
                <a:lnTo>
                  <a:pt x="39944" y="63127"/>
                </a:lnTo>
                <a:lnTo>
                  <a:pt x="47932" y="59137"/>
                </a:lnTo>
                <a:lnTo>
                  <a:pt x="59923" y="47149"/>
                </a:lnTo>
                <a:lnTo>
                  <a:pt x="63114" y="39160"/>
                </a:lnTo>
                <a:lnTo>
                  <a:pt x="63114" y="31171"/>
                </a:lnTo>
                <a:lnTo>
                  <a:pt x="60256" y="19218"/>
                </a:lnTo>
                <a:lnTo>
                  <a:pt x="53426" y="9290"/>
                </a:lnTo>
                <a:lnTo>
                  <a:pt x="43452" y="2509"/>
                </a:lnTo>
                <a:lnTo>
                  <a:pt x="31156" y="0"/>
                </a:lnTo>
                <a:close/>
              </a:path>
            </a:pathLst>
          </a:custGeom>
          <a:solidFill>
            <a:srgbClr val="133754"/>
          </a:solidFill>
        </p:spPr>
        <p:txBody>
          <a:bodyPr wrap="square" lIns="0" tIns="0" rIns="0" bIns="0" rtlCol="0"/>
          <a:lstStyle/>
          <a:p>
            <a:endParaRPr/>
          </a:p>
        </p:txBody>
      </p:sp>
      <p:grpSp>
        <p:nvGrpSpPr>
          <p:cNvPr id="11" name="object 11"/>
          <p:cNvGrpSpPr/>
          <p:nvPr/>
        </p:nvGrpSpPr>
        <p:grpSpPr>
          <a:xfrm>
            <a:off x="1197802" y="2545781"/>
            <a:ext cx="3474720" cy="742315"/>
            <a:chOff x="1197802" y="2545781"/>
            <a:chExt cx="3474720" cy="742315"/>
          </a:xfrm>
        </p:grpSpPr>
        <p:sp>
          <p:nvSpPr>
            <p:cNvPr id="12" name="object 12"/>
            <p:cNvSpPr/>
            <p:nvPr/>
          </p:nvSpPr>
          <p:spPr>
            <a:xfrm>
              <a:off x="1197802" y="2545781"/>
              <a:ext cx="3474720" cy="742315"/>
            </a:xfrm>
            <a:custGeom>
              <a:avLst/>
              <a:gdLst/>
              <a:ahLst/>
              <a:cxnLst/>
              <a:rect l="l" t="t" r="r" b="b"/>
              <a:pathLst>
                <a:path w="3474720" h="742314">
                  <a:moveTo>
                    <a:pt x="958751" y="0"/>
                  </a:moveTo>
                  <a:lnTo>
                    <a:pt x="905848" y="686"/>
                  </a:lnTo>
                  <a:lnTo>
                    <a:pt x="852819" y="2716"/>
                  </a:lnTo>
                  <a:lnTo>
                    <a:pt x="799974" y="6046"/>
                  </a:lnTo>
                  <a:lnTo>
                    <a:pt x="747622" y="10633"/>
                  </a:lnTo>
                  <a:lnTo>
                    <a:pt x="696074" y="16434"/>
                  </a:lnTo>
                  <a:lnTo>
                    <a:pt x="645638" y="23405"/>
                  </a:lnTo>
                  <a:lnTo>
                    <a:pt x="596625" y="31504"/>
                  </a:lnTo>
                  <a:lnTo>
                    <a:pt x="549345" y="40687"/>
                  </a:lnTo>
                  <a:lnTo>
                    <a:pt x="504107" y="50911"/>
                  </a:lnTo>
                  <a:lnTo>
                    <a:pt x="461220" y="62132"/>
                  </a:lnTo>
                  <a:lnTo>
                    <a:pt x="420996" y="74307"/>
                  </a:lnTo>
                  <a:lnTo>
                    <a:pt x="355746" y="97766"/>
                  </a:lnTo>
                  <a:lnTo>
                    <a:pt x="297438" y="123112"/>
                  </a:lnTo>
                  <a:lnTo>
                    <a:pt x="245641" y="150134"/>
                  </a:lnTo>
                  <a:lnTo>
                    <a:pt x="199928" y="178618"/>
                  </a:lnTo>
                  <a:lnTo>
                    <a:pt x="159870" y="208353"/>
                  </a:lnTo>
                  <a:lnTo>
                    <a:pt x="125039" y="239124"/>
                  </a:lnTo>
                  <a:lnTo>
                    <a:pt x="95005" y="270721"/>
                  </a:lnTo>
                  <a:lnTo>
                    <a:pt x="69341" y="302931"/>
                  </a:lnTo>
                  <a:lnTo>
                    <a:pt x="47617" y="335541"/>
                  </a:lnTo>
                  <a:lnTo>
                    <a:pt x="14277" y="401110"/>
                  </a:lnTo>
                  <a:lnTo>
                    <a:pt x="0" y="464465"/>
                  </a:lnTo>
                  <a:lnTo>
                    <a:pt x="96" y="500624"/>
                  </a:lnTo>
                  <a:lnTo>
                    <a:pt x="5519" y="538540"/>
                  </a:lnTo>
                  <a:lnTo>
                    <a:pt x="16646" y="577289"/>
                  </a:lnTo>
                  <a:lnTo>
                    <a:pt x="33855" y="615945"/>
                  </a:lnTo>
                  <a:lnTo>
                    <a:pt x="57523" y="653587"/>
                  </a:lnTo>
                  <a:lnTo>
                    <a:pt x="88027" y="689289"/>
                  </a:lnTo>
                  <a:lnTo>
                    <a:pt x="125745" y="722129"/>
                  </a:lnTo>
                  <a:lnTo>
                    <a:pt x="156992" y="742165"/>
                  </a:lnTo>
                  <a:lnTo>
                    <a:pt x="3474355" y="742165"/>
                  </a:lnTo>
                  <a:lnTo>
                    <a:pt x="3415335" y="710987"/>
                  </a:lnTo>
                  <a:lnTo>
                    <a:pt x="3370570" y="693748"/>
                  </a:lnTo>
                  <a:lnTo>
                    <a:pt x="3320698" y="678476"/>
                  </a:lnTo>
                  <a:lnTo>
                    <a:pt x="3266224" y="665438"/>
                  </a:lnTo>
                  <a:lnTo>
                    <a:pt x="3207650" y="654902"/>
                  </a:lnTo>
                  <a:lnTo>
                    <a:pt x="3145480" y="647139"/>
                  </a:lnTo>
                  <a:lnTo>
                    <a:pt x="3080217" y="642415"/>
                  </a:lnTo>
                  <a:lnTo>
                    <a:pt x="3024822" y="640956"/>
                  </a:lnTo>
                  <a:lnTo>
                    <a:pt x="2956786" y="641492"/>
                  </a:lnTo>
                  <a:lnTo>
                    <a:pt x="2906969" y="643413"/>
                  </a:lnTo>
                  <a:lnTo>
                    <a:pt x="2857249" y="646436"/>
                  </a:lnTo>
                  <a:lnTo>
                    <a:pt x="2807631" y="650416"/>
                  </a:lnTo>
                  <a:lnTo>
                    <a:pt x="2758117" y="655205"/>
                  </a:lnTo>
                  <a:lnTo>
                    <a:pt x="2708710" y="660658"/>
                  </a:lnTo>
                  <a:lnTo>
                    <a:pt x="2659413" y="666629"/>
                  </a:lnTo>
                  <a:lnTo>
                    <a:pt x="2610228" y="672972"/>
                  </a:lnTo>
                  <a:lnTo>
                    <a:pt x="2561158" y="679541"/>
                  </a:lnTo>
                  <a:lnTo>
                    <a:pt x="2463376" y="692772"/>
                  </a:lnTo>
                  <a:lnTo>
                    <a:pt x="2414669" y="699141"/>
                  </a:lnTo>
                  <a:lnTo>
                    <a:pt x="2366089" y="705152"/>
                  </a:lnTo>
                  <a:lnTo>
                    <a:pt x="2317638" y="710658"/>
                  </a:lnTo>
                  <a:lnTo>
                    <a:pt x="2269320" y="715514"/>
                  </a:lnTo>
                  <a:lnTo>
                    <a:pt x="2221136" y="719573"/>
                  </a:lnTo>
                  <a:lnTo>
                    <a:pt x="2173091" y="722689"/>
                  </a:lnTo>
                  <a:lnTo>
                    <a:pt x="2125186" y="724716"/>
                  </a:lnTo>
                  <a:lnTo>
                    <a:pt x="2077425" y="725508"/>
                  </a:lnTo>
                  <a:lnTo>
                    <a:pt x="2031276" y="724872"/>
                  </a:lnTo>
                  <a:lnTo>
                    <a:pt x="1985132" y="722814"/>
                  </a:lnTo>
                  <a:lnTo>
                    <a:pt x="1938988" y="719109"/>
                  </a:lnTo>
                  <a:lnTo>
                    <a:pt x="1892838" y="713530"/>
                  </a:lnTo>
                  <a:lnTo>
                    <a:pt x="1824610" y="701770"/>
                  </a:lnTo>
                  <a:lnTo>
                    <a:pt x="1763709" y="686503"/>
                  </a:lnTo>
                  <a:lnTo>
                    <a:pt x="1710061" y="668192"/>
                  </a:lnTo>
                  <a:lnTo>
                    <a:pt x="1663595" y="647296"/>
                  </a:lnTo>
                  <a:lnTo>
                    <a:pt x="1624238" y="624275"/>
                  </a:lnTo>
                  <a:lnTo>
                    <a:pt x="1591918" y="599591"/>
                  </a:lnTo>
                  <a:lnTo>
                    <a:pt x="1548099" y="547074"/>
                  </a:lnTo>
                  <a:lnTo>
                    <a:pt x="1529233" y="471351"/>
                  </a:lnTo>
                  <a:lnTo>
                    <a:pt x="1533708" y="422695"/>
                  </a:lnTo>
                  <a:lnTo>
                    <a:pt x="1544512" y="374153"/>
                  </a:lnTo>
                  <a:lnTo>
                    <a:pt x="1556273" y="325688"/>
                  </a:lnTo>
                  <a:lnTo>
                    <a:pt x="1563624" y="277261"/>
                  </a:lnTo>
                  <a:lnTo>
                    <a:pt x="1553437" y="207223"/>
                  </a:lnTo>
                  <a:lnTo>
                    <a:pt x="1536244" y="172561"/>
                  </a:lnTo>
                  <a:lnTo>
                    <a:pt x="1509308" y="139030"/>
                  </a:lnTo>
                  <a:lnTo>
                    <a:pt x="1471372" y="107302"/>
                  </a:lnTo>
                  <a:lnTo>
                    <a:pt x="1421178" y="78047"/>
                  </a:lnTo>
                  <a:lnTo>
                    <a:pt x="1357469" y="51937"/>
                  </a:lnTo>
                  <a:lnTo>
                    <a:pt x="1315429" y="39349"/>
                  </a:lnTo>
                  <a:lnTo>
                    <a:pt x="1270448" y="28541"/>
                  </a:lnTo>
                  <a:lnTo>
                    <a:pt x="1222883" y="19493"/>
                  </a:lnTo>
                  <a:lnTo>
                    <a:pt x="1173089" y="12186"/>
                  </a:lnTo>
                  <a:lnTo>
                    <a:pt x="1121424" y="6602"/>
                  </a:lnTo>
                  <a:lnTo>
                    <a:pt x="1068241" y="2723"/>
                  </a:lnTo>
                  <a:lnTo>
                    <a:pt x="1013899" y="528"/>
                  </a:lnTo>
                  <a:lnTo>
                    <a:pt x="958751" y="0"/>
                  </a:lnTo>
                  <a:close/>
                </a:path>
              </a:pathLst>
            </a:custGeom>
            <a:solidFill>
              <a:srgbClr val="EFEFEF"/>
            </a:solidFill>
          </p:spPr>
          <p:txBody>
            <a:bodyPr wrap="square" lIns="0" tIns="0" rIns="0" bIns="0" rtlCol="0"/>
            <a:lstStyle/>
            <a:p>
              <a:endParaRPr/>
            </a:p>
          </p:txBody>
        </p:sp>
        <p:sp>
          <p:nvSpPr>
            <p:cNvPr id="13" name="object 13"/>
            <p:cNvSpPr/>
            <p:nvPr/>
          </p:nvSpPr>
          <p:spPr>
            <a:xfrm>
              <a:off x="2675942" y="2942916"/>
              <a:ext cx="1524000" cy="345440"/>
            </a:xfrm>
            <a:custGeom>
              <a:avLst/>
              <a:gdLst/>
              <a:ahLst/>
              <a:cxnLst/>
              <a:rect l="l" t="t" r="r" b="b"/>
              <a:pathLst>
                <a:path w="1524000" h="345439">
                  <a:moveTo>
                    <a:pt x="383593" y="0"/>
                  </a:moveTo>
                  <a:lnTo>
                    <a:pt x="330409" y="2392"/>
                  </a:lnTo>
                  <a:lnTo>
                    <a:pt x="274877" y="9583"/>
                  </a:lnTo>
                  <a:lnTo>
                    <a:pt x="222983" y="22894"/>
                  </a:lnTo>
                  <a:lnTo>
                    <a:pt x="173608" y="43565"/>
                  </a:lnTo>
                  <a:lnTo>
                    <a:pt x="127998" y="70565"/>
                  </a:lnTo>
                  <a:lnTo>
                    <a:pt x="87397" y="102866"/>
                  </a:lnTo>
                  <a:lnTo>
                    <a:pt x="53051" y="139436"/>
                  </a:lnTo>
                  <a:lnTo>
                    <a:pt x="26206" y="179245"/>
                  </a:lnTo>
                  <a:lnTo>
                    <a:pt x="8107" y="221263"/>
                  </a:lnTo>
                  <a:lnTo>
                    <a:pt x="0" y="264461"/>
                  </a:lnTo>
                  <a:lnTo>
                    <a:pt x="1194" y="300473"/>
                  </a:lnTo>
                  <a:lnTo>
                    <a:pt x="9153" y="339560"/>
                  </a:lnTo>
                  <a:lnTo>
                    <a:pt x="11199" y="345030"/>
                  </a:lnTo>
                  <a:lnTo>
                    <a:pt x="1523399" y="345030"/>
                  </a:lnTo>
                  <a:lnTo>
                    <a:pt x="1512034" y="285600"/>
                  </a:lnTo>
                  <a:lnTo>
                    <a:pt x="1499817" y="240493"/>
                  </a:lnTo>
                  <a:lnTo>
                    <a:pt x="1483895" y="200838"/>
                  </a:lnTo>
                  <a:lnTo>
                    <a:pt x="1461073" y="157961"/>
                  </a:lnTo>
                  <a:lnTo>
                    <a:pt x="1436494" y="123836"/>
                  </a:lnTo>
                  <a:lnTo>
                    <a:pt x="956450" y="123836"/>
                  </a:lnTo>
                  <a:lnTo>
                    <a:pt x="909382" y="121399"/>
                  </a:lnTo>
                  <a:lnTo>
                    <a:pt x="863411" y="114662"/>
                  </a:lnTo>
                  <a:lnTo>
                    <a:pt x="818173" y="104486"/>
                  </a:lnTo>
                  <a:lnTo>
                    <a:pt x="773301" y="91729"/>
                  </a:lnTo>
                  <a:lnTo>
                    <a:pt x="728428" y="77253"/>
                  </a:lnTo>
                  <a:lnTo>
                    <a:pt x="637217" y="46580"/>
                  </a:lnTo>
                  <a:lnTo>
                    <a:pt x="590146" y="32104"/>
                  </a:lnTo>
                  <a:lnTo>
                    <a:pt x="541609" y="19347"/>
                  </a:lnTo>
                  <a:lnTo>
                    <a:pt x="491242" y="9171"/>
                  </a:lnTo>
                  <a:lnTo>
                    <a:pt x="438676" y="2434"/>
                  </a:lnTo>
                  <a:lnTo>
                    <a:pt x="383593" y="0"/>
                  </a:lnTo>
                  <a:close/>
                </a:path>
                <a:path w="1524000" h="345439">
                  <a:moveTo>
                    <a:pt x="1294473" y="48731"/>
                  </a:moveTo>
                  <a:lnTo>
                    <a:pt x="1254220" y="52682"/>
                  </a:lnTo>
                  <a:lnTo>
                    <a:pt x="1213578" y="62923"/>
                  </a:lnTo>
                  <a:lnTo>
                    <a:pt x="1171470" y="77035"/>
                  </a:lnTo>
                  <a:lnTo>
                    <a:pt x="1126818" y="92601"/>
                  </a:lnTo>
                  <a:lnTo>
                    <a:pt x="1078548" y="107202"/>
                  </a:lnTo>
                  <a:lnTo>
                    <a:pt x="1025582" y="118419"/>
                  </a:lnTo>
                  <a:lnTo>
                    <a:pt x="966843" y="123836"/>
                  </a:lnTo>
                  <a:lnTo>
                    <a:pt x="1436494" y="123836"/>
                  </a:lnTo>
                  <a:lnTo>
                    <a:pt x="1394725" y="81872"/>
                  </a:lnTo>
                  <a:lnTo>
                    <a:pt x="1351196" y="58328"/>
                  </a:lnTo>
                  <a:lnTo>
                    <a:pt x="1308282" y="49219"/>
                  </a:lnTo>
                  <a:lnTo>
                    <a:pt x="1294473" y="48731"/>
                  </a:lnTo>
                  <a:close/>
                </a:path>
              </a:pathLst>
            </a:custGeom>
            <a:solidFill>
              <a:srgbClr val="9CCEDF"/>
            </a:solidFill>
          </p:spPr>
          <p:txBody>
            <a:bodyPr wrap="square" lIns="0" tIns="0" rIns="0" bIns="0" rtlCol="0"/>
            <a:lstStyle/>
            <a:p>
              <a:endParaRPr/>
            </a:p>
          </p:txBody>
        </p:sp>
        <p:sp>
          <p:nvSpPr>
            <p:cNvPr id="14" name="object 14"/>
            <p:cNvSpPr/>
            <p:nvPr/>
          </p:nvSpPr>
          <p:spPr>
            <a:xfrm>
              <a:off x="2166948" y="2814550"/>
              <a:ext cx="1144270" cy="473709"/>
            </a:xfrm>
            <a:custGeom>
              <a:avLst/>
              <a:gdLst/>
              <a:ahLst/>
              <a:cxnLst/>
              <a:rect l="l" t="t" r="r" b="b"/>
              <a:pathLst>
                <a:path w="1144270" h="473710">
                  <a:moveTo>
                    <a:pt x="311946" y="0"/>
                  </a:moveTo>
                  <a:lnTo>
                    <a:pt x="261283" y="2908"/>
                  </a:lnTo>
                  <a:lnTo>
                    <a:pt x="222892" y="13152"/>
                  </a:lnTo>
                  <a:lnTo>
                    <a:pt x="186940" y="31595"/>
                  </a:lnTo>
                  <a:lnTo>
                    <a:pt x="153601" y="57179"/>
                  </a:lnTo>
                  <a:lnTo>
                    <a:pt x="123051" y="88847"/>
                  </a:lnTo>
                  <a:lnTo>
                    <a:pt x="95464" y="125543"/>
                  </a:lnTo>
                  <a:lnTo>
                    <a:pt x="71014" y="166209"/>
                  </a:lnTo>
                  <a:lnTo>
                    <a:pt x="49878" y="209788"/>
                  </a:lnTo>
                  <a:lnTo>
                    <a:pt x="32228" y="255222"/>
                  </a:lnTo>
                  <a:lnTo>
                    <a:pt x="18241" y="301456"/>
                  </a:lnTo>
                  <a:lnTo>
                    <a:pt x="8091" y="347431"/>
                  </a:lnTo>
                  <a:lnTo>
                    <a:pt x="1952" y="392092"/>
                  </a:lnTo>
                  <a:lnTo>
                    <a:pt x="0" y="434379"/>
                  </a:lnTo>
                  <a:lnTo>
                    <a:pt x="899" y="459500"/>
                  </a:lnTo>
                  <a:lnTo>
                    <a:pt x="2487" y="473396"/>
                  </a:lnTo>
                  <a:lnTo>
                    <a:pt x="1135104" y="473396"/>
                  </a:lnTo>
                  <a:lnTo>
                    <a:pt x="1141244" y="453980"/>
                  </a:lnTo>
                  <a:lnTo>
                    <a:pt x="1144246" y="423997"/>
                  </a:lnTo>
                  <a:lnTo>
                    <a:pt x="1141448" y="397653"/>
                  </a:lnTo>
                  <a:lnTo>
                    <a:pt x="1132054" y="370859"/>
                  </a:lnTo>
                  <a:lnTo>
                    <a:pt x="1114568" y="344665"/>
                  </a:lnTo>
                  <a:lnTo>
                    <a:pt x="1092132" y="324322"/>
                  </a:lnTo>
                  <a:lnTo>
                    <a:pt x="788861" y="324322"/>
                  </a:lnTo>
                  <a:lnTo>
                    <a:pt x="743067" y="322818"/>
                  </a:lnTo>
                  <a:lnTo>
                    <a:pt x="698363" y="312126"/>
                  </a:lnTo>
                  <a:lnTo>
                    <a:pt x="641529" y="276004"/>
                  </a:lnTo>
                  <a:lnTo>
                    <a:pt x="592005" y="220775"/>
                  </a:lnTo>
                  <a:lnTo>
                    <a:pt x="568263" y="189074"/>
                  </a:lnTo>
                  <a:lnTo>
                    <a:pt x="544283" y="156292"/>
                  </a:lnTo>
                  <a:lnTo>
                    <a:pt x="519377" y="123660"/>
                  </a:lnTo>
                  <a:lnTo>
                    <a:pt x="492856" y="92410"/>
                  </a:lnTo>
                  <a:lnTo>
                    <a:pt x="464033" y="63773"/>
                  </a:lnTo>
                  <a:lnTo>
                    <a:pt x="432219" y="38982"/>
                  </a:lnTo>
                  <a:lnTo>
                    <a:pt x="396725" y="19269"/>
                  </a:lnTo>
                  <a:lnTo>
                    <a:pt x="356863" y="5864"/>
                  </a:lnTo>
                  <a:lnTo>
                    <a:pt x="311946" y="0"/>
                  </a:lnTo>
                  <a:close/>
                </a:path>
                <a:path w="1144270" h="473710">
                  <a:moveTo>
                    <a:pt x="1012336" y="295078"/>
                  </a:moveTo>
                  <a:lnTo>
                    <a:pt x="970457" y="296205"/>
                  </a:lnTo>
                  <a:lnTo>
                    <a:pt x="926546" y="302580"/>
                  </a:lnTo>
                  <a:lnTo>
                    <a:pt x="881226" y="311316"/>
                  </a:lnTo>
                  <a:lnTo>
                    <a:pt x="835123" y="319526"/>
                  </a:lnTo>
                  <a:lnTo>
                    <a:pt x="788861" y="324322"/>
                  </a:lnTo>
                  <a:lnTo>
                    <a:pt x="1092132" y="324322"/>
                  </a:lnTo>
                  <a:lnTo>
                    <a:pt x="1087492" y="320115"/>
                  </a:lnTo>
                  <a:lnTo>
                    <a:pt x="1051556" y="302085"/>
                  </a:lnTo>
                  <a:lnTo>
                    <a:pt x="1012336" y="295078"/>
                  </a:lnTo>
                  <a:close/>
                </a:path>
              </a:pathLst>
            </a:custGeom>
            <a:solidFill>
              <a:srgbClr val="133754"/>
            </a:solidFill>
          </p:spPr>
          <p:txBody>
            <a:bodyPr wrap="square" lIns="0" tIns="0" rIns="0" bIns="0" rtlCol="0"/>
            <a:lstStyle/>
            <a:p>
              <a:endParaRPr/>
            </a:p>
          </p:txBody>
        </p:sp>
        <p:pic>
          <p:nvPicPr>
            <p:cNvPr id="15" name="object 15"/>
            <p:cNvPicPr/>
            <p:nvPr/>
          </p:nvPicPr>
          <p:blipFill>
            <a:blip r:embed="rId4" cstate="print"/>
            <a:stretch>
              <a:fillRect/>
            </a:stretch>
          </p:blipFill>
          <p:spPr>
            <a:xfrm>
              <a:off x="1825751" y="2788694"/>
              <a:ext cx="103845" cy="104656"/>
            </a:xfrm>
            <a:prstGeom prst="rect">
              <a:avLst/>
            </a:prstGeom>
          </p:spPr>
        </p:pic>
        <p:sp>
          <p:nvSpPr>
            <p:cNvPr id="16" name="object 16"/>
            <p:cNvSpPr/>
            <p:nvPr/>
          </p:nvSpPr>
          <p:spPr>
            <a:xfrm>
              <a:off x="3248863" y="2809469"/>
              <a:ext cx="62865" cy="63500"/>
            </a:xfrm>
            <a:custGeom>
              <a:avLst/>
              <a:gdLst/>
              <a:ahLst/>
              <a:cxnLst/>
              <a:rect l="l" t="t" r="r" b="b"/>
              <a:pathLst>
                <a:path w="62864" h="63500">
                  <a:moveTo>
                    <a:pt x="31181" y="0"/>
                  </a:moveTo>
                  <a:lnTo>
                    <a:pt x="22372" y="0"/>
                  </a:lnTo>
                  <a:lnTo>
                    <a:pt x="14386" y="4002"/>
                  </a:lnTo>
                  <a:lnTo>
                    <a:pt x="8808" y="9585"/>
                  </a:lnTo>
                  <a:lnTo>
                    <a:pt x="3200" y="15977"/>
                  </a:lnTo>
                  <a:lnTo>
                    <a:pt x="0" y="23966"/>
                  </a:lnTo>
                  <a:lnTo>
                    <a:pt x="0" y="31958"/>
                  </a:lnTo>
                  <a:lnTo>
                    <a:pt x="2398" y="43909"/>
                  </a:lnTo>
                  <a:lnTo>
                    <a:pt x="8995" y="53837"/>
                  </a:lnTo>
                  <a:lnTo>
                    <a:pt x="18889" y="60617"/>
                  </a:lnTo>
                  <a:lnTo>
                    <a:pt x="31181" y="63127"/>
                  </a:lnTo>
                  <a:lnTo>
                    <a:pt x="43120" y="60729"/>
                  </a:lnTo>
                  <a:lnTo>
                    <a:pt x="53042" y="54136"/>
                  </a:lnTo>
                  <a:lnTo>
                    <a:pt x="59821" y="44246"/>
                  </a:lnTo>
                  <a:lnTo>
                    <a:pt x="62331" y="31958"/>
                  </a:lnTo>
                  <a:lnTo>
                    <a:pt x="59933" y="19550"/>
                  </a:lnTo>
                  <a:lnTo>
                    <a:pt x="53339" y="9388"/>
                  </a:lnTo>
                  <a:lnTo>
                    <a:pt x="43454" y="2522"/>
                  </a:lnTo>
                  <a:lnTo>
                    <a:pt x="31181" y="0"/>
                  </a:lnTo>
                  <a:close/>
                </a:path>
              </a:pathLst>
            </a:custGeom>
            <a:solidFill>
              <a:srgbClr val="9CCEDF"/>
            </a:solidFill>
          </p:spPr>
          <p:txBody>
            <a:bodyPr wrap="square" lIns="0" tIns="0" rIns="0" bIns="0" rtlCol="0"/>
            <a:lstStyle/>
            <a:p>
              <a:endParaRPr/>
            </a:p>
          </p:txBody>
        </p:sp>
      </p:grpSp>
      <p:sp>
        <p:nvSpPr>
          <p:cNvPr id="17" name="object 17"/>
          <p:cNvSpPr/>
          <p:nvPr/>
        </p:nvSpPr>
        <p:spPr>
          <a:xfrm>
            <a:off x="995540" y="3094732"/>
            <a:ext cx="63500" cy="63500"/>
          </a:xfrm>
          <a:custGeom>
            <a:avLst/>
            <a:gdLst/>
            <a:ahLst/>
            <a:cxnLst/>
            <a:rect l="l" t="t" r="r" b="b"/>
            <a:pathLst>
              <a:path w="63500" h="63500">
                <a:moveTo>
                  <a:pt x="31159" y="0"/>
                </a:moveTo>
                <a:lnTo>
                  <a:pt x="22372" y="0"/>
                </a:lnTo>
                <a:lnTo>
                  <a:pt x="14383" y="4000"/>
                </a:lnTo>
                <a:lnTo>
                  <a:pt x="8787" y="9584"/>
                </a:lnTo>
                <a:lnTo>
                  <a:pt x="3191" y="15978"/>
                </a:lnTo>
                <a:lnTo>
                  <a:pt x="0" y="23967"/>
                </a:lnTo>
                <a:lnTo>
                  <a:pt x="0" y="31956"/>
                </a:lnTo>
                <a:lnTo>
                  <a:pt x="2397" y="43909"/>
                </a:lnTo>
                <a:lnTo>
                  <a:pt x="8989" y="53837"/>
                </a:lnTo>
                <a:lnTo>
                  <a:pt x="18876" y="60617"/>
                </a:lnTo>
                <a:lnTo>
                  <a:pt x="31159" y="63127"/>
                </a:lnTo>
                <a:lnTo>
                  <a:pt x="43565" y="60729"/>
                </a:lnTo>
                <a:lnTo>
                  <a:pt x="53726" y="54136"/>
                </a:lnTo>
                <a:lnTo>
                  <a:pt x="60592" y="44245"/>
                </a:lnTo>
                <a:lnTo>
                  <a:pt x="63114" y="31956"/>
                </a:lnTo>
                <a:lnTo>
                  <a:pt x="60256" y="19549"/>
                </a:lnTo>
                <a:lnTo>
                  <a:pt x="53427" y="9388"/>
                </a:lnTo>
                <a:lnTo>
                  <a:pt x="43453" y="2521"/>
                </a:lnTo>
                <a:lnTo>
                  <a:pt x="31159" y="0"/>
                </a:lnTo>
                <a:close/>
              </a:path>
            </a:pathLst>
          </a:custGeom>
          <a:solidFill>
            <a:srgbClr val="9CCEDF"/>
          </a:solidFill>
        </p:spPr>
        <p:txBody>
          <a:bodyPr wrap="square" lIns="0" tIns="0" rIns="0" bIns="0" rtlCol="0"/>
          <a:lstStyle/>
          <a:p>
            <a:endParaRPr/>
          </a:p>
        </p:txBody>
      </p:sp>
      <p:pic>
        <p:nvPicPr>
          <p:cNvPr id="18" name="object 18"/>
          <p:cNvPicPr/>
          <p:nvPr/>
        </p:nvPicPr>
        <p:blipFill>
          <a:blip r:embed="rId5" cstate="print"/>
          <a:stretch>
            <a:fillRect/>
          </a:stretch>
        </p:blipFill>
        <p:spPr>
          <a:xfrm>
            <a:off x="4274058" y="2990850"/>
            <a:ext cx="104637" cy="103846"/>
          </a:xfrm>
          <a:prstGeom prst="rect">
            <a:avLst/>
          </a:prstGeom>
        </p:spPr>
      </p:pic>
      <p:sp>
        <p:nvSpPr>
          <p:cNvPr id="19" name="object 19"/>
          <p:cNvSpPr/>
          <p:nvPr/>
        </p:nvSpPr>
        <p:spPr>
          <a:xfrm>
            <a:off x="4604857" y="2879787"/>
            <a:ext cx="63500" cy="63500"/>
          </a:xfrm>
          <a:custGeom>
            <a:avLst/>
            <a:gdLst/>
            <a:ahLst/>
            <a:cxnLst/>
            <a:rect l="l" t="t" r="r" b="b"/>
            <a:pathLst>
              <a:path w="63500" h="63500">
                <a:moveTo>
                  <a:pt x="31150" y="0"/>
                </a:moveTo>
                <a:lnTo>
                  <a:pt x="22372" y="0"/>
                </a:lnTo>
                <a:lnTo>
                  <a:pt x="14386" y="3989"/>
                </a:lnTo>
                <a:lnTo>
                  <a:pt x="3200" y="15182"/>
                </a:lnTo>
                <a:lnTo>
                  <a:pt x="0" y="23170"/>
                </a:lnTo>
                <a:lnTo>
                  <a:pt x="0" y="31159"/>
                </a:lnTo>
                <a:lnTo>
                  <a:pt x="2398" y="43574"/>
                </a:lnTo>
                <a:lnTo>
                  <a:pt x="8991" y="53738"/>
                </a:lnTo>
                <a:lnTo>
                  <a:pt x="18876" y="60605"/>
                </a:lnTo>
                <a:lnTo>
                  <a:pt x="31150" y="63127"/>
                </a:lnTo>
                <a:lnTo>
                  <a:pt x="43565" y="60264"/>
                </a:lnTo>
                <a:lnTo>
                  <a:pt x="53732" y="53435"/>
                </a:lnTo>
                <a:lnTo>
                  <a:pt x="60601" y="43460"/>
                </a:lnTo>
                <a:lnTo>
                  <a:pt x="63124" y="31159"/>
                </a:lnTo>
                <a:lnTo>
                  <a:pt x="60267" y="19213"/>
                </a:lnTo>
                <a:lnTo>
                  <a:pt x="53435" y="9288"/>
                </a:lnTo>
                <a:lnTo>
                  <a:pt x="43454" y="2509"/>
                </a:lnTo>
                <a:lnTo>
                  <a:pt x="31150" y="0"/>
                </a:lnTo>
                <a:close/>
              </a:path>
            </a:pathLst>
          </a:custGeom>
          <a:solidFill>
            <a:srgbClr val="133754"/>
          </a:solidFill>
        </p:spPr>
        <p:txBody>
          <a:bodyPr wrap="square" lIns="0" tIns="0" rIns="0" bIns="0" rtlCol="0"/>
          <a:lstStyle/>
          <a:p>
            <a:endParaRPr/>
          </a:p>
        </p:txBody>
      </p:sp>
      <p:sp>
        <p:nvSpPr>
          <p:cNvPr id="20" name="object 20"/>
          <p:cNvSpPr txBox="1">
            <a:spLocks noGrp="1"/>
          </p:cNvSpPr>
          <p:nvPr>
            <p:ph type="title"/>
          </p:nvPr>
        </p:nvSpPr>
        <p:spPr>
          <a:xfrm>
            <a:off x="1472720" y="1129641"/>
            <a:ext cx="3225165" cy="379095"/>
          </a:xfrm>
          <a:prstGeom prst="rect">
            <a:avLst/>
          </a:prstGeom>
        </p:spPr>
        <p:txBody>
          <a:bodyPr vert="horz" wrap="square" lIns="0" tIns="43180" rIns="0" bIns="0" rtlCol="0">
            <a:spAutoFit/>
          </a:bodyPr>
          <a:lstStyle/>
          <a:p>
            <a:pPr marL="12700" marR="5080" indent="69850">
              <a:lnSpc>
                <a:spcPts val="1270"/>
              </a:lnSpc>
              <a:spcBef>
                <a:spcPts val="340"/>
              </a:spcBef>
            </a:pPr>
            <a:r>
              <a:rPr sz="1250" b="0" spc="-50" dirty="0">
                <a:solidFill>
                  <a:srgbClr val="2C6797"/>
                </a:solidFill>
                <a:latin typeface="Lucida Sans Unicode"/>
                <a:cs typeface="Lucida Sans Unicode"/>
              </a:rPr>
              <a:t>“This</a:t>
            </a:r>
            <a:r>
              <a:rPr sz="1250" b="0" spc="-65" dirty="0">
                <a:solidFill>
                  <a:srgbClr val="2C6797"/>
                </a:solidFill>
                <a:latin typeface="Lucida Sans Unicode"/>
                <a:cs typeface="Lucida Sans Unicode"/>
              </a:rPr>
              <a:t> </a:t>
            </a:r>
            <a:r>
              <a:rPr sz="1250" b="0" spc="-55" dirty="0">
                <a:solidFill>
                  <a:srgbClr val="2C6797"/>
                </a:solidFill>
                <a:latin typeface="Lucida Sans Unicode"/>
                <a:cs typeface="Lucida Sans Unicode"/>
              </a:rPr>
              <a:t>is</a:t>
            </a:r>
            <a:r>
              <a:rPr sz="1250" b="0" spc="-60" dirty="0">
                <a:solidFill>
                  <a:srgbClr val="2C6797"/>
                </a:solidFill>
                <a:latin typeface="Lucida Sans Unicode"/>
                <a:cs typeface="Lucida Sans Unicode"/>
              </a:rPr>
              <a:t> </a:t>
            </a:r>
            <a:r>
              <a:rPr sz="1250" b="0" dirty="0">
                <a:solidFill>
                  <a:srgbClr val="2C6797"/>
                </a:solidFill>
                <a:latin typeface="Lucida Sans Unicode"/>
                <a:cs typeface="Lucida Sans Unicode"/>
              </a:rPr>
              <a:t>a</a:t>
            </a:r>
            <a:r>
              <a:rPr sz="1250" b="0" spc="-65" dirty="0">
                <a:solidFill>
                  <a:srgbClr val="2C6797"/>
                </a:solidFill>
                <a:latin typeface="Lucida Sans Unicode"/>
                <a:cs typeface="Lucida Sans Unicode"/>
              </a:rPr>
              <a:t> </a:t>
            </a:r>
            <a:r>
              <a:rPr sz="1250" b="0" spc="-25" dirty="0">
                <a:solidFill>
                  <a:srgbClr val="2C6797"/>
                </a:solidFill>
                <a:latin typeface="Lucida Sans Unicode"/>
                <a:cs typeface="Lucida Sans Unicode"/>
              </a:rPr>
              <a:t>quote.</a:t>
            </a:r>
            <a:r>
              <a:rPr sz="1250" b="0" spc="-60" dirty="0">
                <a:solidFill>
                  <a:srgbClr val="2C6797"/>
                </a:solidFill>
                <a:latin typeface="Lucida Sans Unicode"/>
                <a:cs typeface="Lucida Sans Unicode"/>
              </a:rPr>
              <a:t> </a:t>
            </a:r>
            <a:r>
              <a:rPr sz="1250" b="0" dirty="0">
                <a:solidFill>
                  <a:srgbClr val="2C6797"/>
                </a:solidFill>
                <a:latin typeface="Lucida Sans Unicode"/>
                <a:cs typeface="Lucida Sans Unicode"/>
              </a:rPr>
              <a:t>Words</a:t>
            </a:r>
            <a:r>
              <a:rPr sz="1250" b="0" spc="-60" dirty="0">
                <a:solidFill>
                  <a:srgbClr val="2C6797"/>
                </a:solidFill>
                <a:latin typeface="Lucida Sans Unicode"/>
                <a:cs typeface="Lucida Sans Unicode"/>
              </a:rPr>
              <a:t> </a:t>
            </a:r>
            <a:r>
              <a:rPr sz="1250" b="0" spc="-40" dirty="0">
                <a:solidFill>
                  <a:srgbClr val="2C6797"/>
                </a:solidFill>
                <a:latin typeface="Lucida Sans Unicode"/>
                <a:cs typeface="Lucida Sans Unicode"/>
              </a:rPr>
              <a:t>full</a:t>
            </a:r>
            <a:r>
              <a:rPr sz="1250" b="0" spc="-65" dirty="0">
                <a:solidFill>
                  <a:srgbClr val="2C6797"/>
                </a:solidFill>
                <a:latin typeface="Lucida Sans Unicode"/>
                <a:cs typeface="Lucida Sans Unicode"/>
              </a:rPr>
              <a:t> </a:t>
            </a:r>
            <a:r>
              <a:rPr sz="1250" b="0" spc="-20" dirty="0">
                <a:solidFill>
                  <a:srgbClr val="2C6797"/>
                </a:solidFill>
                <a:latin typeface="Lucida Sans Unicode"/>
                <a:cs typeface="Lucida Sans Unicode"/>
              </a:rPr>
              <a:t>of</a:t>
            </a:r>
            <a:r>
              <a:rPr sz="1250" b="0" spc="-60" dirty="0">
                <a:solidFill>
                  <a:srgbClr val="2C6797"/>
                </a:solidFill>
                <a:latin typeface="Lucida Sans Unicode"/>
                <a:cs typeface="Lucida Sans Unicode"/>
              </a:rPr>
              <a:t> </a:t>
            </a:r>
            <a:r>
              <a:rPr sz="1250" b="0" spc="-25" dirty="0">
                <a:solidFill>
                  <a:srgbClr val="2C6797"/>
                </a:solidFill>
                <a:latin typeface="Lucida Sans Unicode"/>
                <a:cs typeface="Lucida Sans Unicode"/>
              </a:rPr>
              <a:t>wisdom</a:t>
            </a:r>
            <a:r>
              <a:rPr sz="1250" b="0" spc="-60" dirty="0">
                <a:solidFill>
                  <a:srgbClr val="2C6797"/>
                </a:solidFill>
                <a:latin typeface="Lucida Sans Unicode"/>
                <a:cs typeface="Lucida Sans Unicode"/>
              </a:rPr>
              <a:t> </a:t>
            </a:r>
            <a:r>
              <a:rPr sz="1250" b="0" spc="-20" dirty="0">
                <a:solidFill>
                  <a:srgbClr val="2C6797"/>
                </a:solidFill>
                <a:latin typeface="Lucida Sans Unicode"/>
                <a:cs typeface="Lucida Sans Unicode"/>
              </a:rPr>
              <a:t>that </a:t>
            </a:r>
            <a:r>
              <a:rPr sz="1250" b="0" spc="-10" dirty="0">
                <a:solidFill>
                  <a:srgbClr val="2C6797"/>
                </a:solidFill>
                <a:latin typeface="Lucida Sans Unicode"/>
                <a:cs typeface="Lucida Sans Unicode"/>
              </a:rPr>
              <a:t>someone</a:t>
            </a:r>
            <a:r>
              <a:rPr sz="1250" b="0" spc="-65" dirty="0">
                <a:solidFill>
                  <a:srgbClr val="2C6797"/>
                </a:solidFill>
                <a:latin typeface="Lucida Sans Unicode"/>
                <a:cs typeface="Lucida Sans Unicode"/>
              </a:rPr>
              <a:t> </a:t>
            </a:r>
            <a:r>
              <a:rPr sz="1250" b="0" spc="-20" dirty="0">
                <a:solidFill>
                  <a:srgbClr val="2C6797"/>
                </a:solidFill>
                <a:latin typeface="Lucida Sans Unicode"/>
                <a:cs typeface="Lucida Sans Unicode"/>
              </a:rPr>
              <a:t>important</a:t>
            </a:r>
            <a:r>
              <a:rPr sz="1250" b="0" spc="-60" dirty="0">
                <a:solidFill>
                  <a:srgbClr val="2C6797"/>
                </a:solidFill>
                <a:latin typeface="Lucida Sans Unicode"/>
                <a:cs typeface="Lucida Sans Unicode"/>
              </a:rPr>
              <a:t> </a:t>
            </a:r>
            <a:r>
              <a:rPr sz="1250" b="0" spc="-35" dirty="0">
                <a:solidFill>
                  <a:srgbClr val="2C6797"/>
                </a:solidFill>
                <a:latin typeface="Lucida Sans Unicode"/>
                <a:cs typeface="Lucida Sans Unicode"/>
              </a:rPr>
              <a:t>said</a:t>
            </a:r>
            <a:r>
              <a:rPr sz="1250" b="0" spc="-65" dirty="0">
                <a:solidFill>
                  <a:srgbClr val="2C6797"/>
                </a:solidFill>
                <a:latin typeface="Lucida Sans Unicode"/>
                <a:cs typeface="Lucida Sans Unicode"/>
              </a:rPr>
              <a:t> </a:t>
            </a:r>
            <a:r>
              <a:rPr sz="1250" b="0" spc="-10" dirty="0">
                <a:solidFill>
                  <a:srgbClr val="2C6797"/>
                </a:solidFill>
                <a:latin typeface="Lucida Sans Unicode"/>
                <a:cs typeface="Lucida Sans Unicode"/>
              </a:rPr>
              <a:t>and</a:t>
            </a:r>
            <a:r>
              <a:rPr sz="1250" b="0" spc="-60" dirty="0">
                <a:solidFill>
                  <a:srgbClr val="2C6797"/>
                </a:solidFill>
                <a:latin typeface="Lucida Sans Unicode"/>
                <a:cs typeface="Lucida Sans Unicode"/>
              </a:rPr>
              <a:t> </a:t>
            </a:r>
            <a:r>
              <a:rPr sz="1250" b="0" spc="-10" dirty="0">
                <a:solidFill>
                  <a:srgbClr val="2C6797"/>
                </a:solidFill>
                <a:latin typeface="Lucida Sans Unicode"/>
                <a:cs typeface="Lucida Sans Unicode"/>
              </a:rPr>
              <a:t>can</a:t>
            </a:r>
            <a:r>
              <a:rPr sz="1250" b="0" spc="-60" dirty="0">
                <a:solidFill>
                  <a:srgbClr val="2C6797"/>
                </a:solidFill>
                <a:latin typeface="Lucida Sans Unicode"/>
                <a:cs typeface="Lucida Sans Unicode"/>
              </a:rPr>
              <a:t> </a:t>
            </a:r>
            <a:r>
              <a:rPr sz="1250" b="0" spc="-20" dirty="0">
                <a:solidFill>
                  <a:srgbClr val="2C6797"/>
                </a:solidFill>
                <a:latin typeface="Lucida Sans Unicode"/>
                <a:cs typeface="Lucida Sans Unicode"/>
              </a:rPr>
              <a:t>make</a:t>
            </a:r>
            <a:r>
              <a:rPr sz="1250" b="0" spc="-65" dirty="0">
                <a:solidFill>
                  <a:srgbClr val="2C6797"/>
                </a:solidFill>
                <a:latin typeface="Lucida Sans Unicode"/>
                <a:cs typeface="Lucida Sans Unicode"/>
              </a:rPr>
              <a:t> </a:t>
            </a:r>
            <a:r>
              <a:rPr sz="1250" b="0" spc="-25" dirty="0">
                <a:solidFill>
                  <a:srgbClr val="2C6797"/>
                </a:solidFill>
                <a:latin typeface="Lucida Sans Unicode"/>
                <a:cs typeface="Lucida Sans Unicode"/>
              </a:rPr>
              <a:t>the</a:t>
            </a:r>
            <a:endParaRPr sz="1250" dirty="0">
              <a:latin typeface="Lucida Sans Unicode"/>
              <a:cs typeface="Lucida Sans Unicode"/>
            </a:endParaRPr>
          </a:p>
        </p:txBody>
      </p:sp>
      <p:sp>
        <p:nvSpPr>
          <p:cNvPr id="21" name="object 21"/>
          <p:cNvSpPr txBox="1"/>
          <p:nvPr/>
        </p:nvSpPr>
        <p:spPr>
          <a:xfrm>
            <a:off x="2522718" y="1391932"/>
            <a:ext cx="2174875" cy="648335"/>
          </a:xfrm>
          <a:prstGeom prst="rect">
            <a:avLst/>
          </a:prstGeom>
        </p:spPr>
        <p:txBody>
          <a:bodyPr vert="horz" wrap="square" lIns="0" tIns="71120" rIns="0" bIns="0" rtlCol="0">
            <a:spAutoFit/>
          </a:bodyPr>
          <a:lstStyle/>
          <a:p>
            <a:pPr marL="643890">
              <a:lnSpc>
                <a:spcPct val="100000"/>
              </a:lnSpc>
              <a:spcBef>
                <a:spcPts val="560"/>
              </a:spcBef>
            </a:pPr>
            <a:r>
              <a:rPr sz="1250" dirty="0">
                <a:solidFill>
                  <a:srgbClr val="2C6797"/>
                </a:solidFill>
                <a:latin typeface="Lucida Sans Unicode"/>
                <a:cs typeface="Lucida Sans Unicode"/>
              </a:rPr>
              <a:t>reader</a:t>
            </a:r>
            <a:r>
              <a:rPr sz="1250" spc="-75" dirty="0">
                <a:solidFill>
                  <a:srgbClr val="2C6797"/>
                </a:solidFill>
                <a:latin typeface="Lucida Sans Unicode"/>
                <a:cs typeface="Lucida Sans Unicode"/>
              </a:rPr>
              <a:t> </a:t>
            </a:r>
            <a:r>
              <a:rPr sz="1250" spc="-50" dirty="0">
                <a:solidFill>
                  <a:srgbClr val="2C6797"/>
                </a:solidFill>
                <a:latin typeface="Lucida Sans Unicode"/>
                <a:cs typeface="Lucida Sans Unicode"/>
              </a:rPr>
              <a:t>get</a:t>
            </a:r>
            <a:r>
              <a:rPr sz="1250" spc="-70" dirty="0">
                <a:solidFill>
                  <a:srgbClr val="2C6797"/>
                </a:solidFill>
                <a:latin typeface="Lucida Sans Unicode"/>
                <a:cs typeface="Lucida Sans Unicode"/>
              </a:rPr>
              <a:t> </a:t>
            </a:r>
            <a:r>
              <a:rPr sz="1250" spc="-20" dirty="0">
                <a:solidFill>
                  <a:srgbClr val="2C6797"/>
                </a:solidFill>
                <a:latin typeface="Lucida Sans Unicode"/>
                <a:cs typeface="Lucida Sans Unicode"/>
              </a:rPr>
              <a:t>inspired.”</a:t>
            </a:r>
            <a:endParaRPr sz="1250">
              <a:latin typeface="Lucida Sans Unicode"/>
              <a:cs typeface="Lucida Sans Unicode"/>
            </a:endParaRPr>
          </a:p>
          <a:p>
            <a:pPr marL="12700">
              <a:lnSpc>
                <a:spcPct val="100000"/>
              </a:lnSpc>
              <a:spcBef>
                <a:spcPts val="715"/>
              </a:spcBef>
            </a:pPr>
            <a:r>
              <a:rPr sz="1850" b="1" spc="-340" dirty="0">
                <a:solidFill>
                  <a:srgbClr val="133754"/>
                </a:solidFill>
                <a:latin typeface="Calibri"/>
                <a:cs typeface="Calibri"/>
              </a:rPr>
              <a:t>—</a:t>
            </a:r>
            <a:r>
              <a:rPr sz="1850" b="1" spc="110" dirty="0">
                <a:solidFill>
                  <a:srgbClr val="133754"/>
                </a:solidFill>
                <a:latin typeface="Calibri"/>
                <a:cs typeface="Calibri"/>
              </a:rPr>
              <a:t>Someone</a:t>
            </a:r>
            <a:r>
              <a:rPr sz="1850" b="1" spc="210" dirty="0">
                <a:solidFill>
                  <a:srgbClr val="133754"/>
                </a:solidFill>
                <a:latin typeface="Calibri"/>
                <a:cs typeface="Calibri"/>
              </a:rPr>
              <a:t> </a:t>
            </a:r>
            <a:r>
              <a:rPr sz="1850" b="1" spc="125" dirty="0">
                <a:solidFill>
                  <a:srgbClr val="133754"/>
                </a:solidFill>
                <a:latin typeface="Calibri"/>
                <a:cs typeface="Calibri"/>
              </a:rPr>
              <a:t>Famous</a:t>
            </a:r>
            <a:endParaRPr sz="1850">
              <a:latin typeface="Calibri"/>
              <a:cs typeface="Calibri"/>
            </a:endParaRPr>
          </a:p>
        </p:txBody>
      </p:sp>
      <p:pic>
        <p:nvPicPr>
          <p:cNvPr id="23" name="Picture 22">
            <a:extLst>
              <a:ext uri="{FF2B5EF4-FFF2-40B4-BE49-F238E27FC236}">
                <a16:creationId xmlns:a16="http://schemas.microsoft.com/office/drawing/2014/main" id="{E971D4DF-5AA7-AFDE-1AC4-D2FD54841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06" y="0"/>
            <a:ext cx="5655544" cy="32956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851" y="1484980"/>
            <a:ext cx="2586890" cy="1176669"/>
          </a:xfrm>
          <a:prstGeom prst="rect">
            <a:avLst/>
          </a:prstGeom>
        </p:spPr>
        <p:txBody>
          <a:bodyPr vert="horz" wrap="square" lIns="0" tIns="37465" rIns="0" bIns="0" rtlCol="0">
            <a:spAutoFit/>
          </a:bodyPr>
          <a:lstStyle/>
          <a:p>
            <a:pPr marL="1905" algn="ctr">
              <a:lnSpc>
                <a:spcPct val="100000"/>
              </a:lnSpc>
              <a:spcBef>
                <a:spcPts val="295"/>
              </a:spcBef>
            </a:pPr>
            <a:r>
              <a:rPr sz="1700" b="1" spc="65" dirty="0">
                <a:solidFill>
                  <a:srgbClr val="133754"/>
                </a:solidFill>
                <a:latin typeface="Calibri"/>
                <a:cs typeface="Calibri"/>
              </a:rPr>
              <a:t>Mission</a:t>
            </a:r>
            <a:endParaRPr sz="1700" dirty="0">
              <a:latin typeface="Calibri"/>
              <a:cs typeface="Calibri"/>
            </a:endParaRPr>
          </a:p>
          <a:p>
            <a:pPr marL="12065" marR="5080" indent="-635" algn="l">
              <a:lnSpc>
                <a:spcPct val="85800"/>
              </a:lnSpc>
              <a:spcBef>
                <a:spcPts val="275"/>
              </a:spcBef>
            </a:pPr>
            <a:r>
              <a:rPr lang="en-US" sz="900" b="0" i="0" dirty="0">
                <a:solidFill>
                  <a:srgbClr val="374151"/>
                </a:solidFill>
                <a:effectLst/>
                <a:latin typeface="Söhne"/>
              </a:rPr>
              <a:t>"Our mission is to pioneer advancements in breast cancer prediction through the application of logistic regression, utilizing cutting-edge data analytics to enhance early detection and risk assessment. </a:t>
            </a:r>
            <a:r>
              <a:rPr lang="en-US" sz="900" dirty="0">
                <a:solidFill>
                  <a:srgbClr val="374151"/>
                </a:solidFill>
                <a:latin typeface="Söhne"/>
              </a:rPr>
              <a:t>I</a:t>
            </a:r>
            <a:r>
              <a:rPr lang="en-US" sz="900" b="0" i="0" dirty="0">
                <a:solidFill>
                  <a:srgbClr val="374151"/>
                </a:solidFill>
                <a:effectLst/>
                <a:latin typeface="Söhne"/>
              </a:rPr>
              <a:t>nterpretable predictive model that empowers healthcare professionals and individuals alike in the fight against breast cancer."</a:t>
            </a:r>
            <a:endParaRPr sz="850" dirty="0">
              <a:latin typeface="Lucida Sans Unicode"/>
              <a:cs typeface="Lucida Sans Unicode"/>
            </a:endParaRPr>
          </a:p>
        </p:txBody>
      </p:sp>
      <p:sp>
        <p:nvSpPr>
          <p:cNvPr id="3" name="object 3"/>
          <p:cNvSpPr txBox="1"/>
          <p:nvPr/>
        </p:nvSpPr>
        <p:spPr>
          <a:xfrm>
            <a:off x="3155950" y="1455865"/>
            <a:ext cx="2356270" cy="1176028"/>
          </a:xfrm>
          <a:prstGeom prst="rect">
            <a:avLst/>
          </a:prstGeom>
        </p:spPr>
        <p:txBody>
          <a:bodyPr vert="horz" wrap="square" lIns="0" tIns="36830" rIns="0" bIns="0" rtlCol="0">
            <a:spAutoFit/>
          </a:bodyPr>
          <a:lstStyle/>
          <a:p>
            <a:pPr marL="8890" algn="ctr">
              <a:lnSpc>
                <a:spcPct val="100000"/>
              </a:lnSpc>
              <a:spcBef>
                <a:spcPts val="290"/>
              </a:spcBef>
            </a:pPr>
            <a:r>
              <a:rPr sz="1700" b="1" spc="85" dirty="0">
                <a:solidFill>
                  <a:srgbClr val="133754"/>
                </a:solidFill>
                <a:latin typeface="Calibri"/>
                <a:cs typeface="Calibri"/>
              </a:rPr>
              <a:t>Vision</a:t>
            </a:r>
            <a:endParaRPr sz="1700" dirty="0">
              <a:latin typeface="Calibri"/>
              <a:cs typeface="Calibri"/>
            </a:endParaRPr>
          </a:p>
          <a:p>
            <a:pPr marL="12700" marR="5080" algn="l">
              <a:lnSpc>
                <a:spcPct val="85800"/>
              </a:lnSpc>
              <a:spcBef>
                <a:spcPts val="275"/>
              </a:spcBef>
            </a:pPr>
            <a:r>
              <a:rPr lang="en-US" sz="900" b="0" i="0" dirty="0">
                <a:solidFill>
                  <a:srgbClr val="374151"/>
                </a:solidFill>
                <a:effectLst/>
                <a:latin typeface="Söhne"/>
              </a:rPr>
              <a:t>"Our vision is a world where breast cancer is detected at its earliest stages, enabling more effective and less invasive treatments. Through the precision of logistic regression, we envision a healthcare landscape where predictive modeling becomes an integral component of routine breast cancer screening.</a:t>
            </a:r>
            <a:r>
              <a:rPr lang="en-US" sz="800" b="0" i="0" dirty="0">
                <a:solidFill>
                  <a:srgbClr val="374151"/>
                </a:solidFill>
                <a:effectLst/>
                <a:latin typeface="Söhne"/>
              </a:rPr>
              <a:t>"</a:t>
            </a:r>
            <a:endParaRPr sz="850" dirty="0">
              <a:latin typeface="Lucida Sans Unicode"/>
              <a:cs typeface="Lucida Sans Unicode"/>
            </a:endParaRPr>
          </a:p>
        </p:txBody>
      </p:sp>
      <p:grpSp>
        <p:nvGrpSpPr>
          <p:cNvPr id="4" name="object 4"/>
          <p:cNvGrpSpPr/>
          <p:nvPr/>
        </p:nvGrpSpPr>
        <p:grpSpPr>
          <a:xfrm>
            <a:off x="3910459" y="765810"/>
            <a:ext cx="630555" cy="602637"/>
            <a:chOff x="3848953" y="955404"/>
            <a:chExt cx="630555" cy="630555"/>
          </a:xfrm>
        </p:grpSpPr>
        <p:sp>
          <p:nvSpPr>
            <p:cNvPr id="5" name="object 5"/>
            <p:cNvSpPr/>
            <p:nvPr/>
          </p:nvSpPr>
          <p:spPr>
            <a:xfrm>
              <a:off x="3848953" y="955404"/>
              <a:ext cx="630555" cy="630555"/>
            </a:xfrm>
            <a:custGeom>
              <a:avLst/>
              <a:gdLst/>
              <a:ahLst/>
              <a:cxnLst/>
              <a:rect l="l" t="t" r="r" b="b"/>
              <a:pathLst>
                <a:path w="630554" h="630555">
                  <a:moveTo>
                    <a:pt x="314827" y="0"/>
                  </a:moveTo>
                  <a:lnTo>
                    <a:pt x="268411" y="3424"/>
                  </a:lnTo>
                  <a:lnTo>
                    <a:pt x="224074" y="13372"/>
                  </a:lnTo>
                  <a:lnTo>
                    <a:pt x="182309" y="29353"/>
                  </a:lnTo>
                  <a:lnTo>
                    <a:pt x="143610" y="50877"/>
                  </a:lnTo>
                  <a:lnTo>
                    <a:pt x="108469" y="77454"/>
                  </a:lnTo>
                  <a:lnTo>
                    <a:pt x="77382" y="108595"/>
                  </a:lnTo>
                  <a:lnTo>
                    <a:pt x="50840" y="143810"/>
                  </a:lnTo>
                  <a:lnTo>
                    <a:pt x="29337" y="182609"/>
                  </a:lnTo>
                  <a:lnTo>
                    <a:pt x="13367" y="224502"/>
                  </a:lnTo>
                  <a:lnTo>
                    <a:pt x="3424" y="268999"/>
                  </a:lnTo>
                  <a:lnTo>
                    <a:pt x="0" y="315611"/>
                  </a:lnTo>
                  <a:lnTo>
                    <a:pt x="3227" y="362022"/>
                  </a:lnTo>
                  <a:lnTo>
                    <a:pt x="13014" y="406355"/>
                  </a:lnTo>
                  <a:lnTo>
                    <a:pt x="28866" y="448117"/>
                  </a:lnTo>
                  <a:lnTo>
                    <a:pt x="50290" y="486814"/>
                  </a:lnTo>
                  <a:lnTo>
                    <a:pt x="76792" y="521953"/>
                  </a:lnTo>
                  <a:lnTo>
                    <a:pt x="107880" y="553041"/>
                  </a:lnTo>
                  <a:lnTo>
                    <a:pt x="143060" y="579582"/>
                  </a:lnTo>
                  <a:lnTo>
                    <a:pt x="181837" y="601085"/>
                  </a:lnTo>
                  <a:lnTo>
                    <a:pt x="223720" y="617055"/>
                  </a:lnTo>
                  <a:lnTo>
                    <a:pt x="268215" y="626999"/>
                  </a:lnTo>
                  <a:lnTo>
                    <a:pt x="314827" y="630423"/>
                  </a:lnTo>
                  <a:lnTo>
                    <a:pt x="361433" y="627197"/>
                  </a:lnTo>
                  <a:lnTo>
                    <a:pt x="405925" y="617412"/>
                  </a:lnTo>
                  <a:lnTo>
                    <a:pt x="447815" y="601562"/>
                  </a:lnTo>
                  <a:lnTo>
                    <a:pt x="486611" y="580139"/>
                  </a:lnTo>
                  <a:lnTo>
                    <a:pt x="521824" y="553638"/>
                  </a:lnTo>
                  <a:lnTo>
                    <a:pt x="552964" y="522551"/>
                  </a:lnTo>
                  <a:lnTo>
                    <a:pt x="579540" y="487373"/>
                  </a:lnTo>
                  <a:lnTo>
                    <a:pt x="601064" y="448596"/>
                  </a:lnTo>
                  <a:lnTo>
                    <a:pt x="617045" y="406715"/>
                  </a:lnTo>
                  <a:lnTo>
                    <a:pt x="626993" y="362222"/>
                  </a:lnTo>
                  <a:lnTo>
                    <a:pt x="630417" y="315611"/>
                  </a:lnTo>
                  <a:lnTo>
                    <a:pt x="626457" y="265883"/>
                  </a:lnTo>
                  <a:lnTo>
                    <a:pt x="614831" y="217921"/>
                  </a:lnTo>
                  <a:lnTo>
                    <a:pt x="595919" y="172529"/>
                  </a:lnTo>
                  <a:lnTo>
                    <a:pt x="570101" y="130513"/>
                  </a:lnTo>
                  <a:lnTo>
                    <a:pt x="537758" y="92677"/>
                  </a:lnTo>
                  <a:lnTo>
                    <a:pt x="499920" y="60334"/>
                  </a:lnTo>
                  <a:lnTo>
                    <a:pt x="457900" y="34512"/>
                  </a:lnTo>
                  <a:lnTo>
                    <a:pt x="412506" y="15594"/>
                  </a:lnTo>
                  <a:lnTo>
                    <a:pt x="364546" y="3962"/>
                  </a:lnTo>
                  <a:lnTo>
                    <a:pt x="314827" y="0"/>
                  </a:lnTo>
                  <a:close/>
                </a:path>
              </a:pathLst>
            </a:custGeom>
            <a:solidFill>
              <a:srgbClr val="9CCEDF"/>
            </a:solidFill>
          </p:spPr>
          <p:txBody>
            <a:bodyPr wrap="square" lIns="0" tIns="0" rIns="0" bIns="0" rtlCol="0"/>
            <a:lstStyle/>
            <a:p>
              <a:endParaRPr dirty="0"/>
            </a:p>
          </p:txBody>
        </p:sp>
        <p:sp>
          <p:nvSpPr>
            <p:cNvPr id="6" name="object 6"/>
            <p:cNvSpPr/>
            <p:nvPr/>
          </p:nvSpPr>
          <p:spPr>
            <a:xfrm>
              <a:off x="3977579" y="1172742"/>
              <a:ext cx="373380" cy="196215"/>
            </a:xfrm>
            <a:custGeom>
              <a:avLst/>
              <a:gdLst/>
              <a:ahLst/>
              <a:cxnLst/>
              <a:rect l="l" t="t" r="r" b="b"/>
              <a:pathLst>
                <a:path w="373379" h="196215">
                  <a:moveTo>
                    <a:pt x="186171" y="0"/>
                  </a:moveTo>
                  <a:lnTo>
                    <a:pt x="116018" y="13658"/>
                  </a:lnTo>
                  <a:lnTo>
                    <a:pt x="58825" y="43946"/>
                  </a:lnTo>
                  <a:lnTo>
                    <a:pt x="19762" y="74831"/>
                  </a:lnTo>
                  <a:lnTo>
                    <a:pt x="0" y="94283"/>
                  </a:lnTo>
                  <a:lnTo>
                    <a:pt x="0" y="100666"/>
                  </a:lnTo>
                  <a:lnTo>
                    <a:pt x="59123" y="152102"/>
                  </a:lnTo>
                  <a:lnTo>
                    <a:pt x="116352" y="182202"/>
                  </a:lnTo>
                  <a:lnTo>
                    <a:pt x="186171" y="195748"/>
                  </a:lnTo>
                  <a:lnTo>
                    <a:pt x="256337" y="182090"/>
                  </a:lnTo>
                  <a:lnTo>
                    <a:pt x="271307" y="174174"/>
                  </a:lnTo>
                  <a:lnTo>
                    <a:pt x="186171" y="174174"/>
                  </a:lnTo>
                  <a:lnTo>
                    <a:pt x="163744" y="170855"/>
                  </a:lnTo>
                  <a:lnTo>
                    <a:pt x="143934" y="161393"/>
                  </a:lnTo>
                  <a:lnTo>
                    <a:pt x="127861" y="146538"/>
                  </a:lnTo>
                  <a:lnTo>
                    <a:pt x="116646" y="127037"/>
                  </a:lnTo>
                  <a:lnTo>
                    <a:pt x="111059" y="104953"/>
                  </a:lnTo>
                  <a:lnTo>
                    <a:pt x="112063" y="82795"/>
                  </a:lnTo>
                  <a:lnTo>
                    <a:pt x="132649" y="43945"/>
                  </a:lnTo>
                  <a:lnTo>
                    <a:pt x="172073" y="23046"/>
                  </a:lnTo>
                  <a:lnTo>
                    <a:pt x="186964" y="21573"/>
                  </a:lnTo>
                  <a:lnTo>
                    <a:pt x="271779" y="21573"/>
                  </a:lnTo>
                  <a:lnTo>
                    <a:pt x="256449" y="13544"/>
                  </a:lnTo>
                  <a:lnTo>
                    <a:pt x="186171" y="0"/>
                  </a:lnTo>
                  <a:close/>
                </a:path>
                <a:path w="373379" h="196215">
                  <a:moveTo>
                    <a:pt x="271779" y="21573"/>
                  </a:moveTo>
                  <a:lnTo>
                    <a:pt x="186964" y="21573"/>
                  </a:lnTo>
                  <a:lnTo>
                    <a:pt x="194276" y="21897"/>
                  </a:lnTo>
                  <a:lnTo>
                    <a:pt x="201659" y="22970"/>
                  </a:lnTo>
                  <a:lnTo>
                    <a:pt x="250103" y="55827"/>
                  </a:lnTo>
                  <a:lnTo>
                    <a:pt x="262890" y="97475"/>
                  </a:lnTo>
                  <a:lnTo>
                    <a:pt x="256856" y="127209"/>
                  </a:lnTo>
                  <a:lnTo>
                    <a:pt x="240407" y="151404"/>
                  </a:lnTo>
                  <a:lnTo>
                    <a:pt x="216019" y="167808"/>
                  </a:lnTo>
                  <a:lnTo>
                    <a:pt x="186171" y="174174"/>
                  </a:lnTo>
                  <a:lnTo>
                    <a:pt x="271307" y="174174"/>
                  </a:lnTo>
                  <a:lnTo>
                    <a:pt x="313616" y="151802"/>
                  </a:lnTo>
                  <a:lnTo>
                    <a:pt x="352915" y="120917"/>
                  </a:lnTo>
                  <a:lnTo>
                    <a:pt x="369143" y="105463"/>
                  </a:lnTo>
                  <a:lnTo>
                    <a:pt x="373136" y="101464"/>
                  </a:lnTo>
                  <a:lnTo>
                    <a:pt x="373136" y="95082"/>
                  </a:lnTo>
                  <a:lnTo>
                    <a:pt x="369143" y="90284"/>
                  </a:lnTo>
                  <a:lnTo>
                    <a:pt x="353249" y="74489"/>
                  </a:lnTo>
                  <a:lnTo>
                    <a:pt x="313913" y="43641"/>
                  </a:lnTo>
                  <a:lnTo>
                    <a:pt x="271779" y="21573"/>
                  </a:lnTo>
                  <a:close/>
                </a:path>
              </a:pathLst>
            </a:custGeom>
            <a:solidFill>
              <a:srgbClr val="133754"/>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4110517" y="1216663"/>
              <a:ext cx="106786" cy="107881"/>
            </a:xfrm>
            <a:prstGeom prst="rect">
              <a:avLst/>
            </a:prstGeom>
          </p:spPr>
        </p:pic>
      </p:grpSp>
      <p:grpSp>
        <p:nvGrpSpPr>
          <p:cNvPr id="8" name="object 8"/>
          <p:cNvGrpSpPr/>
          <p:nvPr/>
        </p:nvGrpSpPr>
        <p:grpSpPr>
          <a:xfrm>
            <a:off x="1313686" y="733425"/>
            <a:ext cx="644019" cy="602637"/>
            <a:chOff x="1368695" y="955404"/>
            <a:chExt cx="630555" cy="630555"/>
          </a:xfrm>
        </p:grpSpPr>
        <p:sp>
          <p:nvSpPr>
            <p:cNvPr id="9" name="object 9"/>
            <p:cNvSpPr/>
            <p:nvPr/>
          </p:nvSpPr>
          <p:spPr>
            <a:xfrm>
              <a:off x="1368695" y="955404"/>
              <a:ext cx="630555" cy="630555"/>
            </a:xfrm>
            <a:custGeom>
              <a:avLst/>
              <a:gdLst/>
              <a:ahLst/>
              <a:cxnLst/>
              <a:rect l="l" t="t" r="r" b="b"/>
              <a:pathLst>
                <a:path w="630555" h="630555">
                  <a:moveTo>
                    <a:pt x="315611" y="0"/>
                  </a:moveTo>
                  <a:lnTo>
                    <a:pt x="268998" y="3424"/>
                  </a:lnTo>
                  <a:lnTo>
                    <a:pt x="224501" y="13372"/>
                  </a:lnTo>
                  <a:lnTo>
                    <a:pt x="182608" y="29353"/>
                  </a:lnTo>
                  <a:lnTo>
                    <a:pt x="143809" y="50877"/>
                  </a:lnTo>
                  <a:lnTo>
                    <a:pt x="108594" y="77454"/>
                  </a:lnTo>
                  <a:lnTo>
                    <a:pt x="77453" y="108595"/>
                  </a:lnTo>
                  <a:lnTo>
                    <a:pt x="50876" y="143810"/>
                  </a:lnTo>
                  <a:lnTo>
                    <a:pt x="29352" y="182609"/>
                  </a:lnTo>
                  <a:lnTo>
                    <a:pt x="13372" y="224502"/>
                  </a:lnTo>
                  <a:lnTo>
                    <a:pt x="3424" y="268999"/>
                  </a:lnTo>
                  <a:lnTo>
                    <a:pt x="0" y="315611"/>
                  </a:lnTo>
                  <a:lnTo>
                    <a:pt x="3424" y="362022"/>
                  </a:lnTo>
                  <a:lnTo>
                    <a:pt x="13372" y="406355"/>
                  </a:lnTo>
                  <a:lnTo>
                    <a:pt x="29352" y="448117"/>
                  </a:lnTo>
                  <a:lnTo>
                    <a:pt x="50876" y="486814"/>
                  </a:lnTo>
                  <a:lnTo>
                    <a:pt x="77453" y="521953"/>
                  </a:lnTo>
                  <a:lnTo>
                    <a:pt x="108594" y="553041"/>
                  </a:lnTo>
                  <a:lnTo>
                    <a:pt x="143809" y="579582"/>
                  </a:lnTo>
                  <a:lnTo>
                    <a:pt x="182608" y="601085"/>
                  </a:lnTo>
                  <a:lnTo>
                    <a:pt x="224501" y="617055"/>
                  </a:lnTo>
                  <a:lnTo>
                    <a:pt x="268998" y="626999"/>
                  </a:lnTo>
                  <a:lnTo>
                    <a:pt x="315611" y="630423"/>
                  </a:lnTo>
                  <a:lnTo>
                    <a:pt x="362021" y="627197"/>
                  </a:lnTo>
                  <a:lnTo>
                    <a:pt x="406354" y="617412"/>
                  </a:lnTo>
                  <a:lnTo>
                    <a:pt x="448115" y="601562"/>
                  </a:lnTo>
                  <a:lnTo>
                    <a:pt x="486811" y="580139"/>
                  </a:lnTo>
                  <a:lnTo>
                    <a:pt x="521948" y="553638"/>
                  </a:lnTo>
                  <a:lnTo>
                    <a:pt x="553034" y="522551"/>
                  </a:lnTo>
                  <a:lnTo>
                    <a:pt x="579574" y="487373"/>
                  </a:lnTo>
                  <a:lnTo>
                    <a:pt x="601075" y="448596"/>
                  </a:lnTo>
                  <a:lnTo>
                    <a:pt x="617044" y="406715"/>
                  </a:lnTo>
                  <a:lnTo>
                    <a:pt x="626987" y="362222"/>
                  </a:lnTo>
                  <a:lnTo>
                    <a:pt x="630411" y="315611"/>
                  </a:lnTo>
                  <a:lnTo>
                    <a:pt x="626838" y="265883"/>
                  </a:lnTo>
                  <a:lnTo>
                    <a:pt x="615443" y="217921"/>
                  </a:lnTo>
                  <a:lnTo>
                    <a:pt x="596645" y="172529"/>
                  </a:lnTo>
                  <a:lnTo>
                    <a:pt x="570867" y="130513"/>
                  </a:lnTo>
                  <a:lnTo>
                    <a:pt x="538529" y="92677"/>
                  </a:lnTo>
                  <a:lnTo>
                    <a:pt x="500695" y="60334"/>
                  </a:lnTo>
                  <a:lnTo>
                    <a:pt x="458680" y="34512"/>
                  </a:lnTo>
                  <a:lnTo>
                    <a:pt x="413291" y="15594"/>
                  </a:lnTo>
                  <a:lnTo>
                    <a:pt x="365332" y="3962"/>
                  </a:lnTo>
                  <a:lnTo>
                    <a:pt x="315611" y="0"/>
                  </a:lnTo>
                  <a:close/>
                </a:path>
              </a:pathLst>
            </a:custGeom>
            <a:solidFill>
              <a:srgbClr val="9CCEDF"/>
            </a:solidFill>
          </p:spPr>
          <p:txBody>
            <a:bodyPr wrap="square" lIns="0" tIns="0" rIns="0" bIns="0" rtlCol="0"/>
            <a:lstStyle/>
            <a:p>
              <a:endParaRPr dirty="0"/>
            </a:p>
          </p:txBody>
        </p:sp>
        <p:sp>
          <p:nvSpPr>
            <p:cNvPr id="10" name="object 10"/>
            <p:cNvSpPr/>
            <p:nvPr/>
          </p:nvSpPr>
          <p:spPr>
            <a:xfrm>
              <a:off x="1524508" y="1167155"/>
              <a:ext cx="319405" cy="262890"/>
            </a:xfrm>
            <a:custGeom>
              <a:avLst/>
              <a:gdLst/>
              <a:ahLst/>
              <a:cxnLst/>
              <a:rect l="l" t="t" r="r" b="b"/>
              <a:pathLst>
                <a:path w="319405" h="262890">
                  <a:moveTo>
                    <a:pt x="94284" y="201358"/>
                  </a:moveTo>
                  <a:lnTo>
                    <a:pt x="86791" y="189407"/>
                  </a:lnTo>
                  <a:lnTo>
                    <a:pt x="81089" y="176479"/>
                  </a:lnTo>
                  <a:lnTo>
                    <a:pt x="77203" y="162814"/>
                  </a:lnTo>
                  <a:lnTo>
                    <a:pt x="75107" y="148615"/>
                  </a:lnTo>
                  <a:lnTo>
                    <a:pt x="65519" y="151015"/>
                  </a:lnTo>
                  <a:lnTo>
                    <a:pt x="27965" y="151015"/>
                  </a:lnTo>
                  <a:lnTo>
                    <a:pt x="17195" y="153250"/>
                  </a:lnTo>
                  <a:lnTo>
                    <a:pt x="8293" y="159296"/>
                  </a:lnTo>
                  <a:lnTo>
                    <a:pt x="2235" y="168198"/>
                  </a:lnTo>
                  <a:lnTo>
                    <a:pt x="0" y="178968"/>
                  </a:lnTo>
                  <a:lnTo>
                    <a:pt x="2235" y="189750"/>
                  </a:lnTo>
                  <a:lnTo>
                    <a:pt x="8293" y="198653"/>
                  </a:lnTo>
                  <a:lnTo>
                    <a:pt x="17195" y="204698"/>
                  </a:lnTo>
                  <a:lnTo>
                    <a:pt x="27965" y="206933"/>
                  </a:lnTo>
                  <a:lnTo>
                    <a:pt x="65519" y="206933"/>
                  </a:lnTo>
                  <a:lnTo>
                    <a:pt x="72821" y="206629"/>
                  </a:lnTo>
                  <a:lnTo>
                    <a:pt x="80200" y="205638"/>
                  </a:lnTo>
                  <a:lnTo>
                    <a:pt x="87426" y="203911"/>
                  </a:lnTo>
                  <a:lnTo>
                    <a:pt x="94284" y="201358"/>
                  </a:lnTo>
                  <a:close/>
                </a:path>
                <a:path w="319405" h="262890">
                  <a:moveTo>
                    <a:pt x="318808" y="193357"/>
                  </a:moveTo>
                  <a:lnTo>
                    <a:pt x="314007" y="190157"/>
                  </a:lnTo>
                  <a:lnTo>
                    <a:pt x="239712" y="134226"/>
                  </a:lnTo>
                  <a:lnTo>
                    <a:pt x="238112" y="132626"/>
                  </a:lnTo>
                  <a:lnTo>
                    <a:pt x="235712" y="132626"/>
                  </a:lnTo>
                  <a:lnTo>
                    <a:pt x="234111" y="131838"/>
                  </a:lnTo>
                  <a:lnTo>
                    <a:pt x="229311" y="131838"/>
                  </a:lnTo>
                  <a:lnTo>
                    <a:pt x="224523" y="135839"/>
                  </a:lnTo>
                  <a:lnTo>
                    <a:pt x="224523" y="169392"/>
                  </a:lnTo>
                  <a:lnTo>
                    <a:pt x="177380" y="169392"/>
                  </a:lnTo>
                  <a:lnTo>
                    <a:pt x="166598" y="167157"/>
                  </a:lnTo>
                  <a:lnTo>
                    <a:pt x="157695" y="161099"/>
                  </a:lnTo>
                  <a:lnTo>
                    <a:pt x="151650" y="152196"/>
                  </a:lnTo>
                  <a:lnTo>
                    <a:pt x="149415" y="141414"/>
                  </a:lnTo>
                  <a:lnTo>
                    <a:pt x="149415" y="83896"/>
                  </a:lnTo>
                  <a:lnTo>
                    <a:pt x="142824" y="51231"/>
                  </a:lnTo>
                  <a:lnTo>
                    <a:pt x="124841" y="24561"/>
                  </a:lnTo>
                  <a:lnTo>
                    <a:pt x="98171" y="6591"/>
                  </a:lnTo>
                  <a:lnTo>
                    <a:pt x="65519" y="0"/>
                  </a:lnTo>
                  <a:lnTo>
                    <a:pt x="27965" y="0"/>
                  </a:lnTo>
                  <a:lnTo>
                    <a:pt x="17195" y="2235"/>
                  </a:lnTo>
                  <a:lnTo>
                    <a:pt x="8293" y="8293"/>
                  </a:lnTo>
                  <a:lnTo>
                    <a:pt x="2235" y="17195"/>
                  </a:lnTo>
                  <a:lnTo>
                    <a:pt x="0" y="27965"/>
                  </a:lnTo>
                  <a:lnTo>
                    <a:pt x="2235" y="38735"/>
                  </a:lnTo>
                  <a:lnTo>
                    <a:pt x="8293" y="47637"/>
                  </a:lnTo>
                  <a:lnTo>
                    <a:pt x="17195" y="53695"/>
                  </a:lnTo>
                  <a:lnTo>
                    <a:pt x="27965" y="55930"/>
                  </a:lnTo>
                  <a:lnTo>
                    <a:pt x="65519" y="55930"/>
                  </a:lnTo>
                  <a:lnTo>
                    <a:pt x="76288" y="58166"/>
                  </a:lnTo>
                  <a:lnTo>
                    <a:pt x="85191" y="64223"/>
                  </a:lnTo>
                  <a:lnTo>
                    <a:pt x="91249" y="73126"/>
                  </a:lnTo>
                  <a:lnTo>
                    <a:pt x="93484" y="83896"/>
                  </a:lnTo>
                  <a:lnTo>
                    <a:pt x="93484" y="141414"/>
                  </a:lnTo>
                  <a:lnTo>
                    <a:pt x="100076" y="174078"/>
                  </a:lnTo>
                  <a:lnTo>
                    <a:pt x="118059" y="200748"/>
                  </a:lnTo>
                  <a:lnTo>
                    <a:pt x="144716" y="218732"/>
                  </a:lnTo>
                  <a:lnTo>
                    <a:pt x="177380" y="225323"/>
                  </a:lnTo>
                  <a:lnTo>
                    <a:pt x="224523" y="225323"/>
                  </a:lnTo>
                  <a:lnTo>
                    <a:pt x="224523" y="258876"/>
                  </a:lnTo>
                  <a:lnTo>
                    <a:pt x="229311" y="262877"/>
                  </a:lnTo>
                  <a:lnTo>
                    <a:pt x="235712" y="262877"/>
                  </a:lnTo>
                  <a:lnTo>
                    <a:pt x="238112" y="262077"/>
                  </a:lnTo>
                  <a:lnTo>
                    <a:pt x="239712" y="260477"/>
                  </a:lnTo>
                  <a:lnTo>
                    <a:pt x="314007" y="204546"/>
                  </a:lnTo>
                  <a:lnTo>
                    <a:pt x="318808" y="200545"/>
                  </a:lnTo>
                  <a:lnTo>
                    <a:pt x="318808" y="193357"/>
                  </a:lnTo>
                  <a:close/>
                </a:path>
              </a:pathLst>
            </a:custGeom>
            <a:solidFill>
              <a:srgbClr val="133754"/>
            </a:solidFill>
          </p:spPr>
          <p:txBody>
            <a:bodyPr wrap="square" lIns="0" tIns="0" rIns="0" bIns="0" rtlCol="0"/>
            <a:lstStyle/>
            <a:p>
              <a:endParaRPr/>
            </a:p>
          </p:txBody>
        </p:sp>
        <p:pic>
          <p:nvPicPr>
            <p:cNvPr id="11" name="object 11"/>
            <p:cNvPicPr/>
            <p:nvPr/>
          </p:nvPicPr>
          <p:blipFill>
            <a:blip r:embed="rId3" cstate="print"/>
            <a:stretch>
              <a:fillRect/>
            </a:stretch>
          </p:blipFill>
          <p:spPr>
            <a:xfrm>
              <a:off x="1649160" y="1111221"/>
              <a:ext cx="194166" cy="13102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A94B9F-50F0-8F76-0913-CCA77E8A4EEE}"/>
              </a:ext>
            </a:extLst>
          </p:cNvPr>
          <p:cNvSpPr>
            <a:spLocks noGrp="1"/>
          </p:cNvSpPr>
          <p:nvPr>
            <p:ph type="title"/>
          </p:nvPr>
        </p:nvSpPr>
        <p:spPr>
          <a:xfrm>
            <a:off x="1185389" y="246736"/>
            <a:ext cx="3734826" cy="276999"/>
          </a:xfrm>
        </p:spPr>
        <p:txBody>
          <a:bodyPr/>
          <a:lstStyle/>
          <a:p>
            <a:r>
              <a:rPr lang="en-IN" sz="1800" dirty="0">
                <a:latin typeface="Sitka Small Semibold" pitchFamily="2" charset="0"/>
              </a:rPr>
              <a:t>REGRESSION ANALYSIS</a:t>
            </a:r>
          </a:p>
        </p:txBody>
      </p:sp>
      <p:grpSp>
        <p:nvGrpSpPr>
          <p:cNvPr id="6" name="object 2">
            <a:extLst>
              <a:ext uri="{FF2B5EF4-FFF2-40B4-BE49-F238E27FC236}">
                <a16:creationId xmlns:a16="http://schemas.microsoft.com/office/drawing/2014/main" id="{172C6B7C-F93C-9533-2018-E1D589D5681C}"/>
              </a:ext>
            </a:extLst>
          </p:cNvPr>
          <p:cNvGrpSpPr/>
          <p:nvPr/>
        </p:nvGrpSpPr>
        <p:grpSpPr>
          <a:xfrm>
            <a:off x="4064905" y="0"/>
            <a:ext cx="1789795" cy="974725"/>
            <a:chOff x="4057455" y="0"/>
            <a:chExt cx="1789795" cy="974725"/>
          </a:xfrm>
        </p:grpSpPr>
        <p:sp>
          <p:nvSpPr>
            <p:cNvPr id="7" name="object 3">
              <a:extLst>
                <a:ext uri="{FF2B5EF4-FFF2-40B4-BE49-F238E27FC236}">
                  <a16:creationId xmlns:a16="http://schemas.microsoft.com/office/drawing/2014/main" id="{22C8CFD0-8D79-0E1E-FA71-B7C740B378FF}"/>
                </a:ext>
              </a:extLst>
            </p:cNvPr>
            <p:cNvSpPr/>
            <p:nvPr/>
          </p:nvSpPr>
          <p:spPr>
            <a:xfrm>
              <a:off x="4057455" y="0"/>
              <a:ext cx="1789430" cy="974725"/>
            </a:xfrm>
            <a:custGeom>
              <a:avLst/>
              <a:gdLst/>
              <a:ahLst/>
              <a:cxnLst/>
              <a:rect l="l" t="t" r="r" b="b"/>
              <a:pathLst>
                <a:path w="1789429" h="974725">
                  <a:moveTo>
                    <a:pt x="1789293" y="340400"/>
                  </a:moveTo>
                  <a:lnTo>
                    <a:pt x="1165871" y="340400"/>
                  </a:lnTo>
                  <a:lnTo>
                    <a:pt x="1191113" y="341898"/>
                  </a:lnTo>
                  <a:lnTo>
                    <a:pt x="1216205" y="346392"/>
                  </a:lnTo>
                  <a:lnTo>
                    <a:pt x="1264138" y="364367"/>
                  </a:lnTo>
                  <a:lnTo>
                    <a:pt x="1303872" y="393153"/>
                  </a:lnTo>
                  <a:lnTo>
                    <a:pt x="1334465" y="428814"/>
                  </a:lnTo>
                  <a:lnTo>
                    <a:pt x="1357864" y="469905"/>
                  </a:lnTo>
                  <a:lnTo>
                    <a:pt x="1376019" y="514987"/>
                  </a:lnTo>
                  <a:lnTo>
                    <a:pt x="1390878" y="562615"/>
                  </a:lnTo>
                  <a:lnTo>
                    <a:pt x="1404389" y="611348"/>
                  </a:lnTo>
                  <a:lnTo>
                    <a:pt x="1418500" y="659744"/>
                  </a:lnTo>
                  <a:lnTo>
                    <a:pt x="1435161" y="706361"/>
                  </a:lnTo>
                  <a:lnTo>
                    <a:pt x="1456773" y="749590"/>
                  </a:lnTo>
                  <a:lnTo>
                    <a:pt x="1483031" y="789938"/>
                  </a:lnTo>
                  <a:lnTo>
                    <a:pt x="1513595" y="827159"/>
                  </a:lnTo>
                  <a:lnTo>
                    <a:pt x="1548124" y="861010"/>
                  </a:lnTo>
                  <a:lnTo>
                    <a:pt x="1586277" y="891245"/>
                  </a:lnTo>
                  <a:lnTo>
                    <a:pt x="1627714" y="917621"/>
                  </a:lnTo>
                  <a:lnTo>
                    <a:pt x="1672094" y="939892"/>
                  </a:lnTo>
                  <a:lnTo>
                    <a:pt x="1719076" y="957814"/>
                  </a:lnTo>
                  <a:lnTo>
                    <a:pt x="1768320" y="971143"/>
                  </a:lnTo>
                  <a:lnTo>
                    <a:pt x="1789293" y="974623"/>
                  </a:lnTo>
                  <a:lnTo>
                    <a:pt x="1789293" y="340400"/>
                  </a:lnTo>
                  <a:close/>
                </a:path>
                <a:path w="1789429" h="974725">
                  <a:moveTo>
                    <a:pt x="1789293" y="0"/>
                  </a:moveTo>
                  <a:lnTo>
                    <a:pt x="0" y="0"/>
                  </a:lnTo>
                  <a:lnTo>
                    <a:pt x="42761" y="21957"/>
                  </a:lnTo>
                  <a:lnTo>
                    <a:pt x="84448" y="48234"/>
                  </a:lnTo>
                  <a:lnTo>
                    <a:pt x="123289" y="77963"/>
                  </a:lnTo>
                  <a:lnTo>
                    <a:pt x="159055" y="111069"/>
                  </a:lnTo>
                  <a:lnTo>
                    <a:pt x="201285" y="163383"/>
                  </a:lnTo>
                  <a:lnTo>
                    <a:pt x="222684" y="195827"/>
                  </a:lnTo>
                  <a:lnTo>
                    <a:pt x="244713" y="231297"/>
                  </a:lnTo>
                  <a:lnTo>
                    <a:pt x="267703" y="268920"/>
                  </a:lnTo>
                  <a:lnTo>
                    <a:pt x="291986" y="307821"/>
                  </a:lnTo>
                  <a:lnTo>
                    <a:pt x="317892" y="347128"/>
                  </a:lnTo>
                  <a:lnTo>
                    <a:pt x="345752" y="385966"/>
                  </a:lnTo>
                  <a:lnTo>
                    <a:pt x="375898" y="423462"/>
                  </a:lnTo>
                  <a:lnTo>
                    <a:pt x="408659" y="458742"/>
                  </a:lnTo>
                  <a:lnTo>
                    <a:pt x="444368" y="490932"/>
                  </a:lnTo>
                  <a:lnTo>
                    <a:pt x="483356" y="519158"/>
                  </a:lnTo>
                  <a:lnTo>
                    <a:pt x="525952" y="542547"/>
                  </a:lnTo>
                  <a:lnTo>
                    <a:pt x="572489" y="560226"/>
                  </a:lnTo>
                  <a:lnTo>
                    <a:pt x="623296" y="571320"/>
                  </a:lnTo>
                  <a:lnTo>
                    <a:pt x="661671" y="573715"/>
                  </a:lnTo>
                  <a:lnTo>
                    <a:pt x="714625" y="569000"/>
                  </a:lnTo>
                  <a:lnTo>
                    <a:pt x="765826" y="556034"/>
                  </a:lnTo>
                  <a:lnTo>
                    <a:pt x="814861" y="536586"/>
                  </a:lnTo>
                  <a:lnTo>
                    <a:pt x="861318" y="512426"/>
                  </a:lnTo>
                  <a:lnTo>
                    <a:pt x="904783" y="485322"/>
                  </a:lnTo>
                  <a:lnTo>
                    <a:pt x="944843" y="457044"/>
                  </a:lnTo>
                  <a:lnTo>
                    <a:pt x="981087" y="429361"/>
                  </a:lnTo>
                  <a:lnTo>
                    <a:pt x="1013101" y="404041"/>
                  </a:lnTo>
                  <a:lnTo>
                    <a:pt x="1040472" y="382854"/>
                  </a:lnTo>
                  <a:lnTo>
                    <a:pt x="1086978" y="355568"/>
                  </a:lnTo>
                  <a:lnTo>
                    <a:pt x="1138971" y="342060"/>
                  </a:lnTo>
                  <a:lnTo>
                    <a:pt x="1165871" y="340400"/>
                  </a:lnTo>
                  <a:lnTo>
                    <a:pt x="1789293" y="340400"/>
                  </a:lnTo>
                  <a:lnTo>
                    <a:pt x="1789293" y="0"/>
                  </a:lnTo>
                  <a:close/>
                </a:path>
              </a:pathLst>
            </a:custGeom>
            <a:solidFill>
              <a:srgbClr val="EFEFEF"/>
            </a:solidFill>
          </p:spPr>
          <p:txBody>
            <a:bodyPr wrap="square" lIns="0" tIns="0" rIns="0" bIns="0" rtlCol="0"/>
            <a:lstStyle/>
            <a:p>
              <a:endParaRPr/>
            </a:p>
          </p:txBody>
        </p:sp>
        <p:sp>
          <p:nvSpPr>
            <p:cNvPr id="8" name="object 4">
              <a:extLst>
                <a:ext uri="{FF2B5EF4-FFF2-40B4-BE49-F238E27FC236}">
                  <a16:creationId xmlns:a16="http://schemas.microsoft.com/office/drawing/2014/main" id="{DD6778F2-BBAD-FACE-F314-603B94C6F138}"/>
                </a:ext>
              </a:extLst>
            </p:cNvPr>
            <p:cNvSpPr/>
            <p:nvPr/>
          </p:nvSpPr>
          <p:spPr>
            <a:xfrm>
              <a:off x="4472275" y="0"/>
              <a:ext cx="1374775" cy="614680"/>
            </a:xfrm>
            <a:custGeom>
              <a:avLst/>
              <a:gdLst/>
              <a:ahLst/>
              <a:cxnLst/>
              <a:rect l="l" t="t" r="r" b="b"/>
              <a:pathLst>
                <a:path w="1374775" h="614680">
                  <a:moveTo>
                    <a:pt x="1374480" y="164591"/>
                  </a:moveTo>
                  <a:lnTo>
                    <a:pt x="585636" y="164591"/>
                  </a:lnTo>
                  <a:lnTo>
                    <a:pt x="616923" y="165390"/>
                  </a:lnTo>
                  <a:lnTo>
                    <a:pt x="648364" y="167986"/>
                  </a:lnTo>
                  <a:lnTo>
                    <a:pt x="711091" y="179771"/>
                  </a:lnTo>
                  <a:lnTo>
                    <a:pt x="749939" y="193505"/>
                  </a:lnTo>
                  <a:lnTo>
                    <a:pt x="807251" y="233378"/>
                  </a:lnTo>
                  <a:lnTo>
                    <a:pt x="846958" y="286634"/>
                  </a:lnTo>
                  <a:lnTo>
                    <a:pt x="880546" y="349483"/>
                  </a:lnTo>
                  <a:lnTo>
                    <a:pt x="898636" y="383321"/>
                  </a:lnTo>
                  <a:lnTo>
                    <a:pt x="919505" y="418137"/>
                  </a:lnTo>
                  <a:lnTo>
                    <a:pt x="944587" y="453456"/>
                  </a:lnTo>
                  <a:lnTo>
                    <a:pt x="975319" y="488806"/>
                  </a:lnTo>
                  <a:lnTo>
                    <a:pt x="1013138" y="523712"/>
                  </a:lnTo>
                  <a:lnTo>
                    <a:pt x="1059478" y="557701"/>
                  </a:lnTo>
                  <a:lnTo>
                    <a:pt x="1107638" y="584095"/>
                  </a:lnTo>
                  <a:lnTo>
                    <a:pt x="1155947" y="601649"/>
                  </a:lnTo>
                  <a:lnTo>
                    <a:pt x="1203959" y="611412"/>
                  </a:lnTo>
                  <a:lnTo>
                    <a:pt x="1248986" y="614290"/>
                  </a:lnTo>
                  <a:lnTo>
                    <a:pt x="1252764" y="614290"/>
                  </a:lnTo>
                  <a:lnTo>
                    <a:pt x="1324816" y="607571"/>
                  </a:lnTo>
                  <a:lnTo>
                    <a:pt x="1374480" y="594739"/>
                  </a:lnTo>
                  <a:lnTo>
                    <a:pt x="1374480" y="164591"/>
                  </a:lnTo>
                  <a:close/>
                </a:path>
                <a:path w="1374775" h="614680">
                  <a:moveTo>
                    <a:pt x="1374480" y="0"/>
                  </a:moveTo>
                  <a:lnTo>
                    <a:pt x="0" y="0"/>
                  </a:lnTo>
                  <a:lnTo>
                    <a:pt x="5103" y="13416"/>
                  </a:lnTo>
                  <a:lnTo>
                    <a:pt x="30561" y="62761"/>
                  </a:lnTo>
                  <a:lnTo>
                    <a:pt x="58577" y="102604"/>
                  </a:lnTo>
                  <a:lnTo>
                    <a:pt x="88980" y="133847"/>
                  </a:lnTo>
                  <a:lnTo>
                    <a:pt x="121599" y="157390"/>
                  </a:lnTo>
                  <a:lnTo>
                    <a:pt x="156263" y="174133"/>
                  </a:lnTo>
                  <a:lnTo>
                    <a:pt x="192800" y="184977"/>
                  </a:lnTo>
                  <a:lnTo>
                    <a:pt x="231039" y="190824"/>
                  </a:lnTo>
                  <a:lnTo>
                    <a:pt x="270808" y="192572"/>
                  </a:lnTo>
                  <a:lnTo>
                    <a:pt x="320428" y="190499"/>
                  </a:lnTo>
                  <a:lnTo>
                    <a:pt x="371605" y="185318"/>
                  </a:lnTo>
                  <a:lnTo>
                    <a:pt x="477381" y="171846"/>
                  </a:lnTo>
                  <a:lnTo>
                    <a:pt x="531355" y="166664"/>
                  </a:lnTo>
                  <a:lnTo>
                    <a:pt x="585636" y="164591"/>
                  </a:lnTo>
                  <a:lnTo>
                    <a:pt x="1374480" y="164591"/>
                  </a:lnTo>
                  <a:lnTo>
                    <a:pt x="1374480" y="0"/>
                  </a:lnTo>
                  <a:close/>
                </a:path>
              </a:pathLst>
            </a:custGeom>
            <a:solidFill>
              <a:srgbClr val="9CCEDF"/>
            </a:solidFill>
          </p:spPr>
          <p:txBody>
            <a:bodyPr wrap="square" lIns="0" tIns="0" rIns="0" bIns="0" rtlCol="0"/>
            <a:lstStyle/>
            <a:p>
              <a:endParaRPr/>
            </a:p>
          </p:txBody>
        </p:sp>
        <p:sp>
          <p:nvSpPr>
            <p:cNvPr id="9" name="object 5">
              <a:extLst>
                <a:ext uri="{FF2B5EF4-FFF2-40B4-BE49-F238E27FC236}">
                  <a16:creationId xmlns:a16="http://schemas.microsoft.com/office/drawing/2014/main" id="{0EBB4D17-C839-AC96-C654-A92C48C50172}"/>
                </a:ext>
              </a:extLst>
            </p:cNvPr>
            <p:cNvSpPr/>
            <p:nvPr/>
          </p:nvSpPr>
          <p:spPr>
            <a:xfrm>
              <a:off x="5120175" y="0"/>
              <a:ext cx="727075" cy="318770"/>
            </a:xfrm>
            <a:custGeom>
              <a:avLst/>
              <a:gdLst/>
              <a:ahLst/>
              <a:cxnLst/>
              <a:rect l="l" t="t" r="r" b="b"/>
              <a:pathLst>
                <a:path w="727075" h="318770">
                  <a:moveTo>
                    <a:pt x="726561" y="0"/>
                  </a:moveTo>
                  <a:lnTo>
                    <a:pt x="3277" y="0"/>
                  </a:lnTo>
                  <a:lnTo>
                    <a:pt x="0" y="36402"/>
                  </a:lnTo>
                  <a:lnTo>
                    <a:pt x="2476" y="79095"/>
                  </a:lnTo>
                  <a:lnTo>
                    <a:pt x="14637" y="128172"/>
                  </a:lnTo>
                  <a:lnTo>
                    <a:pt x="36389" y="174496"/>
                  </a:lnTo>
                  <a:lnTo>
                    <a:pt x="66164" y="216685"/>
                  </a:lnTo>
                  <a:lnTo>
                    <a:pt x="102397" y="253353"/>
                  </a:lnTo>
                  <a:lnTo>
                    <a:pt x="143522" y="283117"/>
                  </a:lnTo>
                  <a:lnTo>
                    <a:pt x="187973" y="304593"/>
                  </a:lnTo>
                  <a:lnTo>
                    <a:pt x="234185" y="316397"/>
                  </a:lnTo>
                  <a:lnTo>
                    <a:pt x="254383" y="318491"/>
                  </a:lnTo>
                  <a:lnTo>
                    <a:pt x="310494" y="318491"/>
                  </a:lnTo>
                  <a:lnTo>
                    <a:pt x="367570" y="309867"/>
                  </a:lnTo>
                  <a:lnTo>
                    <a:pt x="413819" y="296044"/>
                  </a:lnTo>
                  <a:lnTo>
                    <a:pt x="457452" y="277964"/>
                  </a:lnTo>
                  <a:lnTo>
                    <a:pt x="499077" y="257070"/>
                  </a:lnTo>
                  <a:lnTo>
                    <a:pt x="578742" y="212611"/>
                  </a:lnTo>
                  <a:lnTo>
                    <a:pt x="617997" y="191931"/>
                  </a:lnTo>
                  <a:lnTo>
                    <a:pt x="657680" y="174209"/>
                  </a:lnTo>
                  <a:lnTo>
                    <a:pt x="698399" y="160886"/>
                  </a:lnTo>
                  <a:lnTo>
                    <a:pt x="726561" y="155913"/>
                  </a:lnTo>
                  <a:lnTo>
                    <a:pt x="726561" y="0"/>
                  </a:lnTo>
                  <a:close/>
                </a:path>
              </a:pathLst>
            </a:custGeom>
            <a:solidFill>
              <a:srgbClr val="2C6797"/>
            </a:solidFill>
          </p:spPr>
          <p:txBody>
            <a:bodyPr wrap="square" lIns="0" tIns="0" rIns="0" bIns="0" rtlCol="0"/>
            <a:lstStyle/>
            <a:p>
              <a:endParaRPr/>
            </a:p>
          </p:txBody>
        </p:sp>
        <p:pic>
          <p:nvPicPr>
            <p:cNvPr id="10" name="object 6">
              <a:extLst>
                <a:ext uri="{FF2B5EF4-FFF2-40B4-BE49-F238E27FC236}">
                  <a16:creationId xmlns:a16="http://schemas.microsoft.com/office/drawing/2014/main" id="{1C84AD66-0131-9C9C-76B1-367C134A9CC7}"/>
                </a:ext>
              </a:extLst>
            </p:cNvPr>
            <p:cNvPicPr/>
            <p:nvPr/>
          </p:nvPicPr>
          <p:blipFill>
            <a:blip r:embed="rId2" cstate="print"/>
            <a:stretch>
              <a:fillRect/>
            </a:stretch>
          </p:blipFill>
          <p:spPr>
            <a:xfrm>
              <a:off x="4618451" y="293251"/>
              <a:ext cx="104637" cy="103845"/>
            </a:xfrm>
            <a:prstGeom prst="rect">
              <a:avLst/>
            </a:prstGeom>
          </p:spPr>
        </p:pic>
        <p:sp>
          <p:nvSpPr>
            <p:cNvPr id="11" name="object 7">
              <a:extLst>
                <a:ext uri="{FF2B5EF4-FFF2-40B4-BE49-F238E27FC236}">
                  <a16:creationId xmlns:a16="http://schemas.microsoft.com/office/drawing/2014/main" id="{8A13655D-DC12-45C0-4B27-D1C74A2E3675}"/>
                </a:ext>
              </a:extLst>
            </p:cNvPr>
            <p:cNvSpPr/>
            <p:nvPr/>
          </p:nvSpPr>
          <p:spPr>
            <a:xfrm>
              <a:off x="5228112" y="445876"/>
              <a:ext cx="63500" cy="63500"/>
            </a:xfrm>
            <a:custGeom>
              <a:avLst/>
              <a:gdLst/>
              <a:ahLst/>
              <a:cxnLst/>
              <a:rect l="l" t="t" r="r" b="b"/>
              <a:pathLst>
                <a:path w="63500" h="63500">
                  <a:moveTo>
                    <a:pt x="31973" y="0"/>
                  </a:moveTo>
                  <a:lnTo>
                    <a:pt x="792" y="31159"/>
                  </a:lnTo>
                  <a:lnTo>
                    <a:pt x="0" y="39947"/>
                  </a:lnTo>
                  <a:lnTo>
                    <a:pt x="3992" y="47935"/>
                  </a:lnTo>
                  <a:lnTo>
                    <a:pt x="15971" y="59923"/>
                  </a:lnTo>
                  <a:lnTo>
                    <a:pt x="23987" y="63114"/>
                  </a:lnTo>
                  <a:lnTo>
                    <a:pt x="31973" y="63114"/>
                  </a:lnTo>
                  <a:lnTo>
                    <a:pt x="43913" y="60256"/>
                  </a:lnTo>
                  <a:lnTo>
                    <a:pt x="53835" y="53427"/>
                  </a:lnTo>
                  <a:lnTo>
                    <a:pt x="60614" y="43453"/>
                  </a:lnTo>
                  <a:lnTo>
                    <a:pt x="63124" y="31159"/>
                  </a:lnTo>
                  <a:lnTo>
                    <a:pt x="60725" y="19213"/>
                  </a:lnTo>
                  <a:lnTo>
                    <a:pt x="54132" y="9288"/>
                  </a:lnTo>
                  <a:lnTo>
                    <a:pt x="44247" y="2509"/>
                  </a:lnTo>
                  <a:lnTo>
                    <a:pt x="31973" y="0"/>
                  </a:lnTo>
                  <a:close/>
                </a:path>
              </a:pathLst>
            </a:custGeom>
            <a:solidFill>
              <a:srgbClr val="9CCEDF"/>
            </a:solidFill>
          </p:spPr>
          <p:txBody>
            <a:bodyPr wrap="square" lIns="0" tIns="0" rIns="0" bIns="0" rtlCol="0"/>
            <a:lstStyle/>
            <a:p>
              <a:endParaRPr/>
            </a:p>
          </p:txBody>
        </p:sp>
      </p:grpSp>
      <p:sp>
        <p:nvSpPr>
          <p:cNvPr id="24" name="TextBox 23">
            <a:extLst>
              <a:ext uri="{FF2B5EF4-FFF2-40B4-BE49-F238E27FC236}">
                <a16:creationId xmlns:a16="http://schemas.microsoft.com/office/drawing/2014/main" id="{06D9143A-738B-86BA-5196-5ADE4E972839}"/>
              </a:ext>
            </a:extLst>
          </p:cNvPr>
          <p:cNvSpPr txBox="1"/>
          <p:nvPr/>
        </p:nvSpPr>
        <p:spPr>
          <a:xfrm>
            <a:off x="196972" y="741786"/>
            <a:ext cx="5478536" cy="1708160"/>
          </a:xfrm>
          <a:prstGeom prst="rect">
            <a:avLst/>
          </a:prstGeom>
          <a:noFill/>
        </p:spPr>
        <p:txBody>
          <a:bodyPr wrap="square">
            <a:spAutoFit/>
          </a:bodyPr>
          <a:lstStyle/>
          <a:p>
            <a:pPr algn="l"/>
            <a:r>
              <a:rPr lang="en-US" sz="1050" dirty="0">
                <a:latin typeface="Calisto MT" panose="02040603050505030304" pitchFamily="18" charset="0"/>
              </a:rPr>
              <a:t>Regression Analysis is a Statistical method used to examine the</a:t>
            </a:r>
          </a:p>
          <a:p>
            <a:pPr algn="l"/>
            <a:r>
              <a:rPr lang="en-US" sz="1050" dirty="0">
                <a:latin typeface="Calisto MT" panose="02040603050505030304" pitchFamily="18" charset="0"/>
              </a:rPr>
              <a:t>relationship between one dependent variable and </a:t>
            </a:r>
            <a:r>
              <a:rPr lang="en-US" sz="1050" b="1" dirty="0">
                <a:latin typeface="Calisto MT" panose="02040603050505030304" pitchFamily="18" charset="0"/>
              </a:rPr>
              <a:t>One or More</a:t>
            </a:r>
          </a:p>
          <a:p>
            <a:pPr algn="l"/>
            <a:r>
              <a:rPr lang="en-US" sz="1050" dirty="0">
                <a:latin typeface="Calisto MT" panose="02040603050505030304" pitchFamily="18" charset="0"/>
              </a:rPr>
              <a:t>independent variables.</a:t>
            </a:r>
          </a:p>
          <a:p>
            <a:pPr algn="l"/>
            <a:endParaRPr lang="en-US" sz="1050" dirty="0">
              <a:latin typeface="Calisto MT" panose="02040603050505030304" pitchFamily="18" charset="0"/>
            </a:endParaRPr>
          </a:p>
          <a:p>
            <a:pPr algn="l"/>
            <a:endParaRPr lang="en-US" sz="1050" b="1" dirty="0">
              <a:latin typeface="Calisto MT" panose="02040603050505030304" pitchFamily="18" charset="0"/>
            </a:endParaRPr>
          </a:p>
          <a:p>
            <a:pPr algn="l"/>
            <a:r>
              <a:rPr lang="en-US" sz="1050" b="1" dirty="0">
                <a:latin typeface="Calisto MT" panose="02040603050505030304" pitchFamily="18" charset="0"/>
              </a:rPr>
              <a:t>Types of regression analysis:</a:t>
            </a:r>
          </a:p>
          <a:p>
            <a:pPr algn="l"/>
            <a:r>
              <a:rPr lang="en-US" sz="1050" dirty="0">
                <a:latin typeface="Calisto MT" panose="02040603050505030304" pitchFamily="18" charset="0"/>
              </a:rPr>
              <a:t>                                                                                                                                                                                                          </a:t>
            </a:r>
          </a:p>
          <a:p>
            <a:pPr algn="l"/>
            <a:r>
              <a:rPr lang="en-US" sz="1050" dirty="0">
                <a:latin typeface="Calisto MT" panose="02040603050505030304" pitchFamily="18" charset="0"/>
              </a:rPr>
              <a:t> </a:t>
            </a:r>
          </a:p>
          <a:p>
            <a:pPr marL="171450" indent="-171450" algn="l">
              <a:buFont typeface="Wingdings" panose="05000000000000000000" pitchFamily="2" charset="2"/>
              <a:buChar char="§"/>
            </a:pPr>
            <a:r>
              <a:rPr lang="en-US" sz="1050" dirty="0">
                <a:latin typeface="Calisto MT" panose="02040603050505030304" pitchFamily="18" charset="0"/>
              </a:rPr>
              <a:t>LINEAR REGRESSION</a:t>
            </a:r>
          </a:p>
          <a:p>
            <a:pPr marL="171450" indent="-171450" algn="l">
              <a:buFont typeface="Wingdings" panose="05000000000000000000" pitchFamily="2" charset="2"/>
              <a:buChar char="§"/>
            </a:pPr>
            <a:r>
              <a:rPr lang="en-US" sz="1050" dirty="0">
                <a:latin typeface="Calisto MT" panose="02040603050505030304" pitchFamily="18" charset="0"/>
              </a:rPr>
              <a:t>LOGISTIC REGRESSION</a:t>
            </a:r>
            <a:endParaRPr lang="en-IN" sz="1050" dirty="0">
              <a:latin typeface="Calisto MT" panose="02040603050505030304" pitchFamily="18" charset="0"/>
            </a:endParaRPr>
          </a:p>
        </p:txBody>
      </p:sp>
      <p:pic>
        <p:nvPicPr>
          <p:cNvPr id="25" name="Picture 24">
            <a:extLst>
              <a:ext uri="{FF2B5EF4-FFF2-40B4-BE49-F238E27FC236}">
                <a16:creationId xmlns:a16="http://schemas.microsoft.com/office/drawing/2014/main" id="{FA47027A-7F2F-387B-7927-A38DD0B4E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480" y="1237082"/>
            <a:ext cx="3375138" cy="1822845"/>
          </a:xfrm>
          <a:prstGeom prst="rect">
            <a:avLst/>
          </a:prstGeom>
        </p:spPr>
      </p:pic>
    </p:spTree>
    <p:extLst>
      <p:ext uri="{BB962C8B-B14F-4D97-AF65-F5344CB8AC3E}">
        <p14:creationId xmlns:p14="http://schemas.microsoft.com/office/powerpoint/2010/main" val="421612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flipH="1">
            <a:off x="0" y="2124075"/>
            <a:ext cx="2550127" cy="1171575"/>
            <a:chOff x="3191477" y="2116780"/>
            <a:chExt cx="2655570" cy="1171575"/>
          </a:xfrm>
        </p:grpSpPr>
        <p:sp>
          <p:nvSpPr>
            <p:cNvPr id="3" name="object 3"/>
            <p:cNvSpPr/>
            <p:nvPr/>
          </p:nvSpPr>
          <p:spPr>
            <a:xfrm>
              <a:off x="3440643" y="2116780"/>
              <a:ext cx="2406650" cy="1088390"/>
            </a:xfrm>
            <a:custGeom>
              <a:avLst/>
              <a:gdLst/>
              <a:ahLst/>
              <a:cxnLst/>
              <a:rect l="l" t="t" r="r" b="b"/>
              <a:pathLst>
                <a:path w="2406650" h="1088389">
                  <a:moveTo>
                    <a:pt x="1041166" y="408225"/>
                  </a:moveTo>
                  <a:lnTo>
                    <a:pt x="992398" y="411416"/>
                  </a:lnTo>
                  <a:lnTo>
                    <a:pt x="935385" y="421266"/>
                  </a:lnTo>
                  <a:lnTo>
                    <a:pt x="882600" y="436574"/>
                  </a:lnTo>
                  <a:lnTo>
                    <a:pt x="833757" y="456712"/>
                  </a:lnTo>
                  <a:lnTo>
                    <a:pt x="788570" y="481049"/>
                  </a:lnTo>
                  <a:lnTo>
                    <a:pt x="746756" y="508957"/>
                  </a:lnTo>
                  <a:lnTo>
                    <a:pt x="708030" y="539805"/>
                  </a:lnTo>
                  <a:lnTo>
                    <a:pt x="672106" y="572965"/>
                  </a:lnTo>
                  <a:lnTo>
                    <a:pt x="638699" y="607808"/>
                  </a:lnTo>
                  <a:lnTo>
                    <a:pt x="607525" y="643703"/>
                  </a:lnTo>
                  <a:lnTo>
                    <a:pt x="578298" y="680021"/>
                  </a:lnTo>
                  <a:lnTo>
                    <a:pt x="550735" y="716134"/>
                  </a:lnTo>
                  <a:lnTo>
                    <a:pt x="499456" y="785224"/>
                  </a:lnTo>
                  <a:lnTo>
                    <a:pt x="475172" y="816942"/>
                  </a:lnTo>
                  <a:lnTo>
                    <a:pt x="427887" y="871579"/>
                  </a:lnTo>
                  <a:lnTo>
                    <a:pt x="368791" y="921411"/>
                  </a:lnTo>
                  <a:lnTo>
                    <a:pt x="330463" y="947359"/>
                  </a:lnTo>
                  <a:lnTo>
                    <a:pt x="289600" y="970968"/>
                  </a:lnTo>
                  <a:lnTo>
                    <a:pt x="246473" y="992122"/>
                  </a:lnTo>
                  <a:lnTo>
                    <a:pt x="201350" y="1010705"/>
                  </a:lnTo>
                  <a:lnTo>
                    <a:pt x="156632" y="1021512"/>
                  </a:lnTo>
                  <a:lnTo>
                    <a:pt x="91001" y="1034290"/>
                  </a:lnTo>
                  <a:lnTo>
                    <a:pt x="30333" y="1048230"/>
                  </a:lnTo>
                  <a:lnTo>
                    <a:pt x="0" y="1062640"/>
                  </a:lnTo>
                  <a:lnTo>
                    <a:pt x="7051" y="1073360"/>
                  </a:lnTo>
                  <a:lnTo>
                    <a:pt x="36504" y="1080894"/>
                  </a:lnTo>
                  <a:lnTo>
                    <a:pt x="83602" y="1085708"/>
                  </a:lnTo>
                  <a:lnTo>
                    <a:pt x="143212" y="1088250"/>
                  </a:lnTo>
                  <a:lnTo>
                    <a:pt x="288518" y="1088250"/>
                  </a:lnTo>
                  <a:lnTo>
                    <a:pt x="395021" y="1085705"/>
                  </a:lnTo>
                  <a:lnTo>
                    <a:pt x="2022242" y="1041473"/>
                  </a:lnTo>
                  <a:lnTo>
                    <a:pt x="2176305" y="1034290"/>
                  </a:lnTo>
                  <a:lnTo>
                    <a:pt x="2278839" y="1027896"/>
                  </a:lnTo>
                  <a:lnTo>
                    <a:pt x="2381160" y="1019890"/>
                  </a:lnTo>
                  <a:lnTo>
                    <a:pt x="2406106" y="1017596"/>
                  </a:lnTo>
                  <a:lnTo>
                    <a:pt x="2406106" y="653531"/>
                  </a:lnTo>
                  <a:lnTo>
                    <a:pt x="1680392" y="653531"/>
                  </a:lnTo>
                  <a:lnTo>
                    <a:pt x="1646327" y="651733"/>
                  </a:lnTo>
                  <a:lnTo>
                    <a:pt x="1580287" y="637351"/>
                  </a:lnTo>
                  <a:lnTo>
                    <a:pt x="1523892" y="610355"/>
                  </a:lnTo>
                  <a:lnTo>
                    <a:pt x="1457319" y="567248"/>
                  </a:lnTo>
                  <a:lnTo>
                    <a:pt x="1417012" y="541331"/>
                  </a:lnTo>
                  <a:lnTo>
                    <a:pt x="1372560" y="514359"/>
                  </a:lnTo>
                  <a:lnTo>
                    <a:pt x="1324360" y="487722"/>
                  </a:lnTo>
                  <a:lnTo>
                    <a:pt x="1272815" y="462811"/>
                  </a:lnTo>
                  <a:lnTo>
                    <a:pt x="1218322" y="441015"/>
                  </a:lnTo>
                  <a:lnTo>
                    <a:pt x="1161283" y="423725"/>
                  </a:lnTo>
                  <a:lnTo>
                    <a:pt x="1102098" y="412332"/>
                  </a:lnTo>
                  <a:lnTo>
                    <a:pt x="1041166" y="408225"/>
                  </a:lnTo>
                  <a:close/>
                </a:path>
                <a:path w="2406650" h="1088389">
                  <a:moveTo>
                    <a:pt x="2406106" y="0"/>
                  </a:moveTo>
                  <a:lnTo>
                    <a:pt x="2350358" y="15146"/>
                  </a:lnTo>
                  <a:lnTo>
                    <a:pt x="2301877" y="32468"/>
                  </a:lnTo>
                  <a:lnTo>
                    <a:pt x="2255760" y="52874"/>
                  </a:lnTo>
                  <a:lnTo>
                    <a:pt x="2212265" y="76221"/>
                  </a:lnTo>
                  <a:lnTo>
                    <a:pt x="2171649" y="102365"/>
                  </a:lnTo>
                  <a:lnTo>
                    <a:pt x="2134171" y="131161"/>
                  </a:lnTo>
                  <a:lnTo>
                    <a:pt x="2100088" y="162465"/>
                  </a:lnTo>
                  <a:lnTo>
                    <a:pt x="2069659" y="196133"/>
                  </a:lnTo>
                  <a:lnTo>
                    <a:pt x="2043141" y="232020"/>
                  </a:lnTo>
                  <a:lnTo>
                    <a:pt x="2020793" y="269983"/>
                  </a:lnTo>
                  <a:lnTo>
                    <a:pt x="2001948" y="313012"/>
                  </a:lnTo>
                  <a:lnTo>
                    <a:pt x="1985819" y="357745"/>
                  </a:lnTo>
                  <a:lnTo>
                    <a:pt x="1970684" y="403102"/>
                  </a:lnTo>
                  <a:lnTo>
                    <a:pt x="1954819" y="448005"/>
                  </a:lnTo>
                  <a:lnTo>
                    <a:pt x="1936503" y="491375"/>
                  </a:lnTo>
                  <a:lnTo>
                    <a:pt x="1914011" y="532133"/>
                  </a:lnTo>
                  <a:lnTo>
                    <a:pt x="1885623" y="569202"/>
                  </a:lnTo>
                  <a:lnTo>
                    <a:pt x="1849614" y="601502"/>
                  </a:lnTo>
                  <a:lnTo>
                    <a:pt x="1804263" y="627955"/>
                  </a:lnTo>
                  <a:lnTo>
                    <a:pt x="1743825" y="647039"/>
                  </a:lnTo>
                  <a:lnTo>
                    <a:pt x="1680392" y="653531"/>
                  </a:lnTo>
                  <a:lnTo>
                    <a:pt x="2406106" y="653531"/>
                  </a:lnTo>
                  <a:lnTo>
                    <a:pt x="2406106" y="0"/>
                  </a:lnTo>
                  <a:close/>
                </a:path>
              </a:pathLst>
            </a:custGeom>
            <a:solidFill>
              <a:srgbClr val="EFEFEF"/>
            </a:solidFill>
          </p:spPr>
          <p:txBody>
            <a:bodyPr wrap="square" lIns="0" tIns="0" rIns="0" bIns="0" rtlCol="0"/>
            <a:lstStyle/>
            <a:p>
              <a:endParaRPr/>
            </a:p>
          </p:txBody>
        </p:sp>
        <p:sp>
          <p:nvSpPr>
            <p:cNvPr id="4" name="object 4"/>
            <p:cNvSpPr/>
            <p:nvPr/>
          </p:nvSpPr>
          <p:spPr>
            <a:xfrm>
              <a:off x="3191472" y="2831871"/>
              <a:ext cx="2566035" cy="456565"/>
            </a:xfrm>
            <a:custGeom>
              <a:avLst/>
              <a:gdLst/>
              <a:ahLst/>
              <a:cxnLst/>
              <a:rect l="l" t="t" r="r" b="b"/>
              <a:pathLst>
                <a:path w="2566035" h="456564">
                  <a:moveTo>
                    <a:pt x="302691" y="180555"/>
                  </a:moveTo>
                  <a:lnTo>
                    <a:pt x="300164" y="168275"/>
                  </a:lnTo>
                  <a:lnTo>
                    <a:pt x="293306" y="158394"/>
                  </a:lnTo>
                  <a:lnTo>
                    <a:pt x="283146" y="151790"/>
                  </a:lnTo>
                  <a:lnTo>
                    <a:pt x="270751" y="149402"/>
                  </a:lnTo>
                  <a:lnTo>
                    <a:pt x="262724" y="149402"/>
                  </a:lnTo>
                  <a:lnTo>
                    <a:pt x="254749" y="152603"/>
                  </a:lnTo>
                  <a:lnTo>
                    <a:pt x="249161" y="158978"/>
                  </a:lnTo>
                  <a:lnTo>
                    <a:pt x="243560" y="164579"/>
                  </a:lnTo>
                  <a:lnTo>
                    <a:pt x="239560" y="172567"/>
                  </a:lnTo>
                  <a:lnTo>
                    <a:pt x="239560" y="180555"/>
                  </a:lnTo>
                  <a:lnTo>
                    <a:pt x="242074" y="192862"/>
                  </a:lnTo>
                  <a:lnTo>
                    <a:pt x="248856" y="202844"/>
                  </a:lnTo>
                  <a:lnTo>
                    <a:pt x="258787" y="209664"/>
                  </a:lnTo>
                  <a:lnTo>
                    <a:pt x="270751" y="212521"/>
                  </a:lnTo>
                  <a:lnTo>
                    <a:pt x="283032" y="210007"/>
                  </a:lnTo>
                  <a:lnTo>
                    <a:pt x="293001" y="203136"/>
                  </a:lnTo>
                  <a:lnTo>
                    <a:pt x="299834" y="192976"/>
                  </a:lnTo>
                  <a:lnTo>
                    <a:pt x="302691" y="180555"/>
                  </a:lnTo>
                  <a:close/>
                </a:path>
                <a:path w="2566035" h="456564">
                  <a:moveTo>
                    <a:pt x="2565844" y="0"/>
                  </a:moveTo>
                  <a:lnTo>
                    <a:pt x="2489327" y="3162"/>
                  </a:lnTo>
                  <a:lnTo>
                    <a:pt x="2420683" y="7861"/>
                  </a:lnTo>
                  <a:lnTo>
                    <a:pt x="2359850" y="13906"/>
                  </a:lnTo>
                  <a:lnTo>
                    <a:pt x="2306218" y="21183"/>
                  </a:lnTo>
                  <a:lnTo>
                    <a:pt x="2259165" y="29552"/>
                  </a:lnTo>
                  <a:lnTo>
                    <a:pt x="2218067" y="38874"/>
                  </a:lnTo>
                  <a:lnTo>
                    <a:pt x="2151278" y="59855"/>
                  </a:lnTo>
                  <a:lnTo>
                    <a:pt x="2100884" y="83058"/>
                  </a:lnTo>
                  <a:lnTo>
                    <a:pt x="2061959" y="107391"/>
                  </a:lnTo>
                  <a:lnTo>
                    <a:pt x="2014207" y="143649"/>
                  </a:lnTo>
                  <a:lnTo>
                    <a:pt x="1998649" y="155143"/>
                  </a:lnTo>
                  <a:lnTo>
                    <a:pt x="1964372" y="176415"/>
                  </a:lnTo>
                  <a:lnTo>
                    <a:pt x="1921738" y="194500"/>
                  </a:lnTo>
                  <a:lnTo>
                    <a:pt x="1865795" y="208343"/>
                  </a:lnTo>
                  <a:lnTo>
                    <a:pt x="1805051" y="215887"/>
                  </a:lnTo>
                  <a:lnTo>
                    <a:pt x="1753171" y="218605"/>
                  </a:lnTo>
                  <a:lnTo>
                    <a:pt x="1727377" y="218922"/>
                  </a:lnTo>
                  <a:lnTo>
                    <a:pt x="1681124" y="217919"/>
                  </a:lnTo>
                  <a:lnTo>
                    <a:pt x="1634693" y="215112"/>
                  </a:lnTo>
                  <a:lnTo>
                    <a:pt x="1587919" y="210807"/>
                  </a:lnTo>
                  <a:lnTo>
                    <a:pt x="1540637" y="205295"/>
                  </a:lnTo>
                  <a:lnTo>
                    <a:pt x="1290510" y="170230"/>
                  </a:lnTo>
                  <a:lnTo>
                    <a:pt x="1236548" y="163817"/>
                  </a:lnTo>
                  <a:lnTo>
                    <a:pt x="1180884" y="158318"/>
                  </a:lnTo>
                  <a:lnTo>
                    <a:pt x="1123315" y="154000"/>
                  </a:lnTo>
                  <a:lnTo>
                    <a:pt x="1063701" y="151193"/>
                  </a:lnTo>
                  <a:lnTo>
                    <a:pt x="1001864" y="150202"/>
                  </a:lnTo>
                  <a:lnTo>
                    <a:pt x="951953" y="150952"/>
                  </a:lnTo>
                  <a:lnTo>
                    <a:pt x="900480" y="153200"/>
                  </a:lnTo>
                  <a:lnTo>
                    <a:pt x="847344" y="156946"/>
                  </a:lnTo>
                  <a:lnTo>
                    <a:pt x="792505" y="162191"/>
                  </a:lnTo>
                  <a:lnTo>
                    <a:pt x="721207" y="171551"/>
                  </a:lnTo>
                  <a:lnTo>
                    <a:pt x="651598" y="183362"/>
                  </a:lnTo>
                  <a:lnTo>
                    <a:pt x="583971" y="197345"/>
                  </a:lnTo>
                  <a:lnTo>
                    <a:pt x="518566" y="213233"/>
                  </a:lnTo>
                  <a:lnTo>
                    <a:pt x="455650" y="230733"/>
                  </a:lnTo>
                  <a:lnTo>
                    <a:pt x="395516" y="249567"/>
                  </a:lnTo>
                  <a:lnTo>
                    <a:pt x="338416" y="269443"/>
                  </a:lnTo>
                  <a:lnTo>
                    <a:pt x="284619" y="290093"/>
                  </a:lnTo>
                  <a:lnTo>
                    <a:pt x="234403" y="311238"/>
                  </a:lnTo>
                  <a:lnTo>
                    <a:pt x="188023" y="332574"/>
                  </a:lnTo>
                  <a:lnTo>
                    <a:pt x="145745" y="353860"/>
                  </a:lnTo>
                  <a:lnTo>
                    <a:pt x="107861" y="374777"/>
                  </a:lnTo>
                  <a:lnTo>
                    <a:pt x="74612" y="395058"/>
                  </a:lnTo>
                  <a:lnTo>
                    <a:pt x="23139" y="432600"/>
                  </a:lnTo>
                  <a:lnTo>
                    <a:pt x="0" y="456082"/>
                  </a:lnTo>
                  <a:lnTo>
                    <a:pt x="2512403" y="456082"/>
                  </a:lnTo>
                  <a:lnTo>
                    <a:pt x="2511920" y="448627"/>
                  </a:lnTo>
                  <a:lnTo>
                    <a:pt x="2509774" y="398551"/>
                  </a:lnTo>
                  <a:lnTo>
                    <a:pt x="2509037" y="348500"/>
                  </a:lnTo>
                  <a:lnTo>
                    <a:pt x="2509964" y="298488"/>
                  </a:lnTo>
                  <a:lnTo>
                    <a:pt x="2512860" y="248526"/>
                  </a:lnTo>
                  <a:lnTo>
                    <a:pt x="2517978" y="198615"/>
                  </a:lnTo>
                  <a:lnTo>
                    <a:pt x="2525611" y="148805"/>
                  </a:lnTo>
                  <a:lnTo>
                    <a:pt x="2536050" y="99072"/>
                  </a:lnTo>
                  <a:lnTo>
                    <a:pt x="2549550" y="49466"/>
                  </a:lnTo>
                  <a:lnTo>
                    <a:pt x="2565844" y="1612"/>
                  </a:lnTo>
                  <a:lnTo>
                    <a:pt x="2565844" y="0"/>
                  </a:lnTo>
                  <a:close/>
                </a:path>
              </a:pathLst>
            </a:custGeom>
            <a:solidFill>
              <a:srgbClr val="9CCEDF"/>
            </a:solidFill>
          </p:spPr>
          <p:txBody>
            <a:bodyPr wrap="square" lIns="0" tIns="0" rIns="0" bIns="0" rtlCol="0"/>
            <a:lstStyle/>
            <a:p>
              <a:endParaRPr/>
            </a:p>
          </p:txBody>
        </p:sp>
        <p:pic>
          <p:nvPicPr>
            <p:cNvPr id="5" name="object 5"/>
            <p:cNvPicPr/>
            <p:nvPr/>
          </p:nvPicPr>
          <p:blipFill>
            <a:blip r:embed="rId2" cstate="print"/>
            <a:stretch>
              <a:fillRect/>
            </a:stretch>
          </p:blipFill>
          <p:spPr>
            <a:xfrm>
              <a:off x="4596871" y="2801480"/>
              <a:ext cx="104637" cy="104643"/>
            </a:xfrm>
            <a:prstGeom prst="rect">
              <a:avLst/>
            </a:prstGeom>
          </p:spPr>
        </p:pic>
        <p:sp>
          <p:nvSpPr>
            <p:cNvPr id="6" name="object 6"/>
            <p:cNvSpPr/>
            <p:nvPr/>
          </p:nvSpPr>
          <p:spPr>
            <a:xfrm>
              <a:off x="4330387" y="2373028"/>
              <a:ext cx="1516380" cy="915035"/>
            </a:xfrm>
            <a:custGeom>
              <a:avLst/>
              <a:gdLst/>
              <a:ahLst/>
              <a:cxnLst/>
              <a:rect l="l" t="t" r="r" b="b"/>
              <a:pathLst>
                <a:path w="1516379" h="915035">
                  <a:moveTo>
                    <a:pt x="1516353" y="0"/>
                  </a:moveTo>
                  <a:lnTo>
                    <a:pt x="1477217" y="7185"/>
                  </a:lnTo>
                  <a:lnTo>
                    <a:pt x="1426418" y="22124"/>
                  </a:lnTo>
                  <a:lnTo>
                    <a:pt x="1377190" y="41435"/>
                  </a:lnTo>
                  <a:lnTo>
                    <a:pt x="1329992" y="64085"/>
                  </a:lnTo>
                  <a:lnTo>
                    <a:pt x="1290892" y="85934"/>
                  </a:lnTo>
                  <a:lnTo>
                    <a:pt x="1253286" y="110029"/>
                  </a:lnTo>
                  <a:lnTo>
                    <a:pt x="1218074" y="137119"/>
                  </a:lnTo>
                  <a:lnTo>
                    <a:pt x="1186157" y="167955"/>
                  </a:lnTo>
                  <a:lnTo>
                    <a:pt x="1153461" y="209683"/>
                  </a:lnTo>
                  <a:lnTo>
                    <a:pt x="1126446" y="255139"/>
                  </a:lnTo>
                  <a:lnTo>
                    <a:pt x="1103869" y="303393"/>
                  </a:lnTo>
                  <a:lnTo>
                    <a:pt x="1084487" y="353511"/>
                  </a:lnTo>
                  <a:lnTo>
                    <a:pt x="1067058" y="404561"/>
                  </a:lnTo>
                  <a:lnTo>
                    <a:pt x="1050338" y="455610"/>
                  </a:lnTo>
                  <a:lnTo>
                    <a:pt x="1032193" y="506124"/>
                  </a:lnTo>
                  <a:lnTo>
                    <a:pt x="1011501" y="556083"/>
                  </a:lnTo>
                  <a:lnTo>
                    <a:pt x="987306" y="604133"/>
                  </a:lnTo>
                  <a:lnTo>
                    <a:pt x="958650" y="648920"/>
                  </a:lnTo>
                  <a:lnTo>
                    <a:pt x="924577" y="689090"/>
                  </a:lnTo>
                  <a:lnTo>
                    <a:pt x="884131" y="723287"/>
                  </a:lnTo>
                  <a:lnTo>
                    <a:pt x="839466" y="748996"/>
                  </a:lnTo>
                  <a:lnTo>
                    <a:pt x="791559" y="767292"/>
                  </a:lnTo>
                  <a:lnTo>
                    <a:pt x="741298" y="779818"/>
                  </a:lnTo>
                  <a:lnTo>
                    <a:pt x="689571" y="788217"/>
                  </a:lnTo>
                  <a:lnTo>
                    <a:pt x="637268" y="794130"/>
                  </a:lnTo>
                  <a:lnTo>
                    <a:pt x="535515" y="804252"/>
                  </a:lnTo>
                  <a:lnTo>
                    <a:pt x="485885" y="810154"/>
                  </a:lnTo>
                  <a:lnTo>
                    <a:pt x="436395" y="816906"/>
                  </a:lnTo>
                  <a:lnTo>
                    <a:pt x="387052" y="824503"/>
                  </a:lnTo>
                  <a:lnTo>
                    <a:pt x="337867" y="832942"/>
                  </a:lnTo>
                  <a:lnTo>
                    <a:pt x="288847" y="842220"/>
                  </a:lnTo>
                  <a:lnTo>
                    <a:pt x="240001" y="852333"/>
                  </a:lnTo>
                  <a:lnTo>
                    <a:pt x="191339" y="863278"/>
                  </a:lnTo>
                  <a:lnTo>
                    <a:pt x="142868" y="875051"/>
                  </a:lnTo>
                  <a:lnTo>
                    <a:pt x="94599" y="887648"/>
                  </a:lnTo>
                  <a:lnTo>
                    <a:pt x="46540" y="901068"/>
                  </a:lnTo>
                  <a:lnTo>
                    <a:pt x="0" y="914918"/>
                  </a:lnTo>
                  <a:lnTo>
                    <a:pt x="1516353" y="914918"/>
                  </a:lnTo>
                  <a:lnTo>
                    <a:pt x="1516353" y="0"/>
                  </a:lnTo>
                  <a:close/>
                </a:path>
              </a:pathLst>
            </a:custGeom>
            <a:solidFill>
              <a:srgbClr val="2C6797"/>
            </a:solidFill>
          </p:spPr>
          <p:txBody>
            <a:bodyPr wrap="square" lIns="0" tIns="0" rIns="0" bIns="0" rtlCol="0"/>
            <a:lstStyle/>
            <a:p>
              <a:endParaRPr/>
            </a:p>
          </p:txBody>
        </p:sp>
        <p:sp>
          <p:nvSpPr>
            <p:cNvPr id="7" name="object 7"/>
            <p:cNvSpPr/>
            <p:nvPr/>
          </p:nvSpPr>
          <p:spPr>
            <a:xfrm>
              <a:off x="5008382" y="2568153"/>
              <a:ext cx="63500" cy="63500"/>
            </a:xfrm>
            <a:custGeom>
              <a:avLst/>
              <a:gdLst/>
              <a:ahLst/>
              <a:cxnLst/>
              <a:rect l="l" t="t" r="r" b="b"/>
              <a:pathLst>
                <a:path w="63500" h="63500">
                  <a:moveTo>
                    <a:pt x="31973" y="0"/>
                  </a:moveTo>
                  <a:lnTo>
                    <a:pt x="23987" y="0"/>
                  </a:lnTo>
                  <a:lnTo>
                    <a:pt x="15971" y="3203"/>
                  </a:lnTo>
                  <a:lnTo>
                    <a:pt x="9601" y="8787"/>
                  </a:lnTo>
                  <a:lnTo>
                    <a:pt x="3992" y="14383"/>
                  </a:lnTo>
                  <a:lnTo>
                    <a:pt x="0" y="22372"/>
                  </a:lnTo>
                  <a:lnTo>
                    <a:pt x="0" y="31159"/>
                  </a:lnTo>
                  <a:lnTo>
                    <a:pt x="2522" y="43460"/>
                  </a:lnTo>
                  <a:lnTo>
                    <a:pt x="9391" y="53439"/>
                  </a:lnTo>
                  <a:lnTo>
                    <a:pt x="19558" y="60269"/>
                  </a:lnTo>
                  <a:lnTo>
                    <a:pt x="31973" y="63127"/>
                  </a:lnTo>
                  <a:lnTo>
                    <a:pt x="44247" y="60604"/>
                  </a:lnTo>
                  <a:lnTo>
                    <a:pt x="54132" y="53737"/>
                  </a:lnTo>
                  <a:lnTo>
                    <a:pt x="60725" y="43572"/>
                  </a:lnTo>
                  <a:lnTo>
                    <a:pt x="63124" y="31159"/>
                  </a:lnTo>
                  <a:lnTo>
                    <a:pt x="60614" y="18876"/>
                  </a:lnTo>
                  <a:lnTo>
                    <a:pt x="53835" y="8989"/>
                  </a:lnTo>
                  <a:lnTo>
                    <a:pt x="43913" y="2397"/>
                  </a:lnTo>
                  <a:lnTo>
                    <a:pt x="31973" y="0"/>
                  </a:lnTo>
                  <a:close/>
                </a:path>
              </a:pathLst>
            </a:custGeom>
            <a:solidFill>
              <a:srgbClr val="9CCEDF"/>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5685159" y="1922526"/>
            <a:ext cx="104668" cy="104643"/>
          </a:xfrm>
          <a:prstGeom prst="rect">
            <a:avLst/>
          </a:prstGeom>
        </p:spPr>
      </p:pic>
      <p:grpSp>
        <p:nvGrpSpPr>
          <p:cNvPr id="9" name="object 9"/>
          <p:cNvGrpSpPr/>
          <p:nvPr/>
        </p:nvGrpSpPr>
        <p:grpSpPr>
          <a:xfrm flipH="1">
            <a:off x="3288226" y="0"/>
            <a:ext cx="2566035" cy="1198245"/>
            <a:chOff x="1512" y="0"/>
            <a:chExt cx="2681605" cy="1198245"/>
          </a:xfrm>
        </p:grpSpPr>
        <p:sp>
          <p:nvSpPr>
            <p:cNvPr id="10" name="object 10"/>
            <p:cNvSpPr/>
            <p:nvPr/>
          </p:nvSpPr>
          <p:spPr>
            <a:xfrm>
              <a:off x="1512" y="106284"/>
              <a:ext cx="2418715" cy="1092200"/>
            </a:xfrm>
            <a:custGeom>
              <a:avLst/>
              <a:gdLst/>
              <a:ahLst/>
              <a:cxnLst/>
              <a:rect l="l" t="t" r="r" b="b"/>
              <a:pathLst>
                <a:path w="2418715" h="1092200">
                  <a:moveTo>
                    <a:pt x="2206977" y="0"/>
                  </a:moveTo>
                  <a:lnTo>
                    <a:pt x="2143566" y="811"/>
                  </a:lnTo>
                  <a:lnTo>
                    <a:pt x="2081086" y="2246"/>
                  </a:lnTo>
                  <a:lnTo>
                    <a:pt x="1933863" y="7174"/>
                  </a:lnTo>
                  <a:lnTo>
                    <a:pt x="345106" y="49641"/>
                  </a:lnTo>
                  <a:lnTo>
                    <a:pt x="191133" y="57717"/>
                  </a:lnTo>
                  <a:lnTo>
                    <a:pt x="88696" y="64881"/>
                  </a:lnTo>
                  <a:lnTo>
                    <a:pt x="0" y="72557"/>
                  </a:lnTo>
                  <a:lnTo>
                    <a:pt x="0" y="1091703"/>
                  </a:lnTo>
                  <a:lnTo>
                    <a:pt x="67560" y="1074316"/>
                  </a:lnTo>
                  <a:lnTo>
                    <a:pt x="116043" y="1057095"/>
                  </a:lnTo>
                  <a:lnTo>
                    <a:pt x="162162" y="1036766"/>
                  </a:lnTo>
                  <a:lnTo>
                    <a:pt x="205660" y="1013477"/>
                  </a:lnTo>
                  <a:lnTo>
                    <a:pt x="246277" y="987375"/>
                  </a:lnTo>
                  <a:lnTo>
                    <a:pt x="283757" y="958606"/>
                  </a:lnTo>
                  <a:lnTo>
                    <a:pt x="317840" y="927318"/>
                  </a:lnTo>
                  <a:lnTo>
                    <a:pt x="348270" y="893658"/>
                  </a:lnTo>
                  <a:lnTo>
                    <a:pt x="374786" y="857772"/>
                  </a:lnTo>
                  <a:lnTo>
                    <a:pt x="397132" y="819808"/>
                  </a:lnTo>
                  <a:lnTo>
                    <a:pt x="416214" y="776541"/>
                  </a:lnTo>
                  <a:lnTo>
                    <a:pt x="432526" y="731624"/>
                  </a:lnTo>
                  <a:lnTo>
                    <a:pt x="447798" y="686129"/>
                  </a:lnTo>
                  <a:lnTo>
                    <a:pt x="463761" y="641127"/>
                  </a:lnTo>
                  <a:lnTo>
                    <a:pt x="482144" y="597691"/>
                  </a:lnTo>
                  <a:lnTo>
                    <a:pt x="504677" y="556892"/>
                  </a:lnTo>
                  <a:lnTo>
                    <a:pt x="533089" y="519802"/>
                  </a:lnTo>
                  <a:lnTo>
                    <a:pt x="569110" y="487493"/>
                  </a:lnTo>
                  <a:lnTo>
                    <a:pt x="614470" y="461037"/>
                  </a:lnTo>
                  <a:lnTo>
                    <a:pt x="674904" y="442663"/>
                  </a:lnTo>
                  <a:lnTo>
                    <a:pt x="738328" y="436272"/>
                  </a:lnTo>
                  <a:lnTo>
                    <a:pt x="1817719" y="436272"/>
                  </a:lnTo>
                  <a:lnTo>
                    <a:pt x="1839622" y="409034"/>
                  </a:lnTo>
                  <a:lnTo>
                    <a:pt x="1867186" y="372900"/>
                  </a:lnTo>
                  <a:lnTo>
                    <a:pt x="1918465" y="303784"/>
                  </a:lnTo>
                  <a:lnTo>
                    <a:pt x="1942750" y="272059"/>
                  </a:lnTo>
                  <a:lnTo>
                    <a:pt x="1990037" y="217415"/>
                  </a:lnTo>
                  <a:lnTo>
                    <a:pt x="2049528" y="167977"/>
                  </a:lnTo>
                  <a:lnTo>
                    <a:pt x="2088094" y="142269"/>
                  </a:lnTo>
                  <a:lnTo>
                    <a:pt x="2129077" y="118784"/>
                  </a:lnTo>
                  <a:lnTo>
                    <a:pt x="2172246" y="97675"/>
                  </a:lnTo>
                  <a:lnTo>
                    <a:pt x="2217370" y="79095"/>
                  </a:lnTo>
                  <a:lnTo>
                    <a:pt x="2262089" y="67817"/>
                  </a:lnTo>
                  <a:lnTo>
                    <a:pt x="2327637" y="54822"/>
                  </a:lnTo>
                  <a:lnTo>
                    <a:pt x="2388391" y="40780"/>
                  </a:lnTo>
                  <a:lnTo>
                    <a:pt x="2418493" y="26478"/>
                  </a:lnTo>
                  <a:lnTo>
                    <a:pt x="2418493" y="26023"/>
                  </a:lnTo>
                  <a:lnTo>
                    <a:pt x="2411283" y="15640"/>
                  </a:lnTo>
                  <a:lnTo>
                    <a:pt x="2381591" y="8104"/>
                  </a:lnTo>
                  <a:lnTo>
                    <a:pt x="2334447" y="3293"/>
                  </a:lnTo>
                  <a:lnTo>
                    <a:pt x="2274644" y="746"/>
                  </a:lnTo>
                  <a:lnTo>
                    <a:pt x="2206977" y="0"/>
                  </a:lnTo>
                  <a:close/>
                </a:path>
                <a:path w="2418715" h="1092200">
                  <a:moveTo>
                    <a:pt x="1817719" y="436272"/>
                  </a:moveTo>
                  <a:lnTo>
                    <a:pt x="738328" y="436272"/>
                  </a:lnTo>
                  <a:lnTo>
                    <a:pt x="772398" y="438069"/>
                  </a:lnTo>
                  <a:lnTo>
                    <a:pt x="805944" y="443461"/>
                  </a:lnTo>
                  <a:lnTo>
                    <a:pt x="869371" y="465036"/>
                  </a:lnTo>
                  <a:lnTo>
                    <a:pt x="925292" y="498716"/>
                  </a:lnTo>
                  <a:lnTo>
                    <a:pt x="960922" y="522057"/>
                  </a:lnTo>
                  <a:lnTo>
                    <a:pt x="1001127" y="547873"/>
                  </a:lnTo>
                  <a:lnTo>
                    <a:pt x="1045503" y="574769"/>
                  </a:lnTo>
                  <a:lnTo>
                    <a:pt x="1093647" y="601353"/>
                  </a:lnTo>
                  <a:lnTo>
                    <a:pt x="1145155" y="626229"/>
                  </a:lnTo>
                  <a:lnTo>
                    <a:pt x="1199625" y="648004"/>
                  </a:lnTo>
                  <a:lnTo>
                    <a:pt x="1256652" y="665283"/>
                  </a:lnTo>
                  <a:lnTo>
                    <a:pt x="1315833" y="676673"/>
                  </a:lnTo>
                  <a:lnTo>
                    <a:pt x="1376766" y="680779"/>
                  </a:lnTo>
                  <a:lnTo>
                    <a:pt x="1388763" y="680630"/>
                  </a:lnTo>
                  <a:lnTo>
                    <a:pt x="1482527" y="668394"/>
                  </a:lnTo>
                  <a:lnTo>
                    <a:pt x="1535314" y="652970"/>
                  </a:lnTo>
                  <a:lnTo>
                    <a:pt x="1584159" y="632731"/>
                  </a:lnTo>
                  <a:lnTo>
                    <a:pt x="1629347" y="608306"/>
                  </a:lnTo>
                  <a:lnTo>
                    <a:pt x="1671162" y="580323"/>
                  </a:lnTo>
                  <a:lnTo>
                    <a:pt x="1709889" y="549411"/>
                  </a:lnTo>
                  <a:lnTo>
                    <a:pt x="1745814" y="516197"/>
                  </a:lnTo>
                  <a:lnTo>
                    <a:pt x="1779221" y="481311"/>
                  </a:lnTo>
                  <a:lnTo>
                    <a:pt x="1810395" y="445380"/>
                  </a:lnTo>
                  <a:lnTo>
                    <a:pt x="1817719" y="436272"/>
                  </a:lnTo>
                  <a:close/>
                </a:path>
              </a:pathLst>
            </a:custGeom>
            <a:solidFill>
              <a:srgbClr val="EFEFEF"/>
            </a:solidFill>
          </p:spPr>
          <p:txBody>
            <a:bodyPr wrap="square" lIns="0" tIns="0" rIns="0" bIns="0" rtlCol="0"/>
            <a:lstStyle/>
            <a:p>
              <a:endParaRPr/>
            </a:p>
          </p:txBody>
        </p:sp>
        <p:sp>
          <p:nvSpPr>
            <p:cNvPr id="11" name="object 11"/>
            <p:cNvSpPr/>
            <p:nvPr/>
          </p:nvSpPr>
          <p:spPr>
            <a:xfrm>
              <a:off x="102984" y="12"/>
              <a:ext cx="2580005" cy="480695"/>
            </a:xfrm>
            <a:custGeom>
              <a:avLst/>
              <a:gdLst/>
              <a:ahLst/>
              <a:cxnLst/>
              <a:rect l="l" t="t" r="r" b="b"/>
              <a:pathLst>
                <a:path w="2580005" h="480695">
                  <a:moveTo>
                    <a:pt x="2326843" y="299643"/>
                  </a:moveTo>
                  <a:lnTo>
                    <a:pt x="2324328" y="287337"/>
                  </a:lnTo>
                  <a:lnTo>
                    <a:pt x="2317458" y="277368"/>
                  </a:lnTo>
                  <a:lnTo>
                    <a:pt x="2307298" y="270535"/>
                  </a:lnTo>
                  <a:lnTo>
                    <a:pt x="2294877" y="267677"/>
                  </a:lnTo>
                  <a:lnTo>
                    <a:pt x="2282596" y="270205"/>
                  </a:lnTo>
                  <a:lnTo>
                    <a:pt x="2272715" y="277075"/>
                  </a:lnTo>
                  <a:lnTo>
                    <a:pt x="2266124" y="287235"/>
                  </a:lnTo>
                  <a:lnTo>
                    <a:pt x="2263724" y="299643"/>
                  </a:lnTo>
                  <a:lnTo>
                    <a:pt x="2266226" y="311924"/>
                  </a:lnTo>
                  <a:lnTo>
                    <a:pt x="2273008" y="321805"/>
                  </a:lnTo>
                  <a:lnTo>
                    <a:pt x="2282939" y="328396"/>
                  </a:lnTo>
                  <a:lnTo>
                    <a:pt x="2294877" y="330796"/>
                  </a:lnTo>
                  <a:lnTo>
                    <a:pt x="2302865" y="330796"/>
                  </a:lnTo>
                  <a:lnTo>
                    <a:pt x="2310854" y="327609"/>
                  </a:lnTo>
                  <a:lnTo>
                    <a:pt x="2317254" y="322008"/>
                  </a:lnTo>
                  <a:lnTo>
                    <a:pt x="2322842" y="316407"/>
                  </a:lnTo>
                  <a:lnTo>
                    <a:pt x="2326843" y="308419"/>
                  </a:lnTo>
                  <a:lnTo>
                    <a:pt x="2326843" y="299643"/>
                  </a:lnTo>
                  <a:close/>
                </a:path>
                <a:path w="2580005" h="480695">
                  <a:moveTo>
                    <a:pt x="2579878" y="0"/>
                  </a:moveTo>
                  <a:lnTo>
                    <a:pt x="52095" y="0"/>
                  </a:lnTo>
                  <a:lnTo>
                    <a:pt x="54229" y="31838"/>
                  </a:lnTo>
                  <a:lnTo>
                    <a:pt x="56451" y="81826"/>
                  </a:lnTo>
                  <a:lnTo>
                    <a:pt x="57251" y="131813"/>
                  </a:lnTo>
                  <a:lnTo>
                    <a:pt x="56362" y="181775"/>
                  </a:lnTo>
                  <a:lnTo>
                    <a:pt x="53505" y="231711"/>
                  </a:lnTo>
                  <a:lnTo>
                    <a:pt x="48412" y="281584"/>
                  </a:lnTo>
                  <a:lnTo>
                    <a:pt x="40779" y="331393"/>
                  </a:lnTo>
                  <a:lnTo>
                    <a:pt x="30353" y="381101"/>
                  </a:lnTo>
                  <a:lnTo>
                    <a:pt x="16852" y="430707"/>
                  </a:lnTo>
                  <a:lnTo>
                    <a:pt x="0" y="480199"/>
                  </a:lnTo>
                  <a:lnTo>
                    <a:pt x="77076" y="477100"/>
                  </a:lnTo>
                  <a:lnTo>
                    <a:pt x="145719" y="472516"/>
                  </a:lnTo>
                  <a:lnTo>
                    <a:pt x="206552" y="466547"/>
                  </a:lnTo>
                  <a:lnTo>
                    <a:pt x="260184" y="459346"/>
                  </a:lnTo>
                  <a:lnTo>
                    <a:pt x="307238" y="451040"/>
                  </a:lnTo>
                  <a:lnTo>
                    <a:pt x="348335" y="441782"/>
                  </a:lnTo>
                  <a:lnTo>
                    <a:pt x="415124" y="420890"/>
                  </a:lnTo>
                  <a:lnTo>
                    <a:pt x="465518" y="397776"/>
                  </a:lnTo>
                  <a:lnTo>
                    <a:pt x="504444" y="373507"/>
                  </a:lnTo>
                  <a:lnTo>
                    <a:pt x="552196" y="337286"/>
                  </a:lnTo>
                  <a:lnTo>
                    <a:pt x="567753" y="325805"/>
                  </a:lnTo>
                  <a:lnTo>
                    <a:pt x="602030" y="304558"/>
                  </a:lnTo>
                  <a:lnTo>
                    <a:pt x="644677" y="286473"/>
                  </a:lnTo>
                  <a:lnTo>
                    <a:pt x="700620" y="272643"/>
                  </a:lnTo>
                  <a:lnTo>
                    <a:pt x="760895" y="265099"/>
                  </a:lnTo>
                  <a:lnTo>
                    <a:pt x="812444" y="262369"/>
                  </a:lnTo>
                  <a:lnTo>
                    <a:pt x="838212" y="262064"/>
                  </a:lnTo>
                  <a:lnTo>
                    <a:pt x="881532" y="262788"/>
                  </a:lnTo>
                  <a:lnTo>
                    <a:pt x="924966" y="265125"/>
                  </a:lnTo>
                  <a:lnTo>
                    <a:pt x="968667" y="268820"/>
                  </a:lnTo>
                  <a:lnTo>
                    <a:pt x="1012774" y="273634"/>
                  </a:lnTo>
                  <a:lnTo>
                    <a:pt x="1057414" y="279311"/>
                  </a:lnTo>
                  <a:lnTo>
                    <a:pt x="1244206" y="305841"/>
                  </a:lnTo>
                  <a:lnTo>
                    <a:pt x="1293660" y="312191"/>
                  </a:lnTo>
                  <a:lnTo>
                    <a:pt x="1344510" y="317944"/>
                  </a:lnTo>
                  <a:lnTo>
                    <a:pt x="1396873" y="322834"/>
                  </a:lnTo>
                  <a:lnTo>
                    <a:pt x="1450911" y="326644"/>
                  </a:lnTo>
                  <a:lnTo>
                    <a:pt x="1506753" y="329095"/>
                  </a:lnTo>
                  <a:lnTo>
                    <a:pt x="1564538" y="329971"/>
                  </a:lnTo>
                  <a:lnTo>
                    <a:pt x="1614436" y="329222"/>
                  </a:lnTo>
                  <a:lnTo>
                    <a:pt x="1665922" y="326986"/>
                  </a:lnTo>
                  <a:lnTo>
                    <a:pt x="1719046" y="323240"/>
                  </a:lnTo>
                  <a:lnTo>
                    <a:pt x="1773897" y="317995"/>
                  </a:lnTo>
                  <a:lnTo>
                    <a:pt x="1845195" y="308635"/>
                  </a:lnTo>
                  <a:lnTo>
                    <a:pt x="1914791" y="296824"/>
                  </a:lnTo>
                  <a:lnTo>
                    <a:pt x="1982431" y="282829"/>
                  </a:lnTo>
                  <a:lnTo>
                    <a:pt x="2047836" y="266954"/>
                  </a:lnTo>
                  <a:lnTo>
                    <a:pt x="2065413" y="262064"/>
                  </a:lnTo>
                  <a:lnTo>
                    <a:pt x="2110752" y="249453"/>
                  </a:lnTo>
                  <a:lnTo>
                    <a:pt x="2170887" y="230619"/>
                  </a:lnTo>
                  <a:lnTo>
                    <a:pt x="2227986" y="210743"/>
                  </a:lnTo>
                  <a:lnTo>
                    <a:pt x="2281783" y="190093"/>
                  </a:lnTo>
                  <a:lnTo>
                    <a:pt x="2332012" y="168948"/>
                  </a:lnTo>
                  <a:lnTo>
                    <a:pt x="2378392" y="147599"/>
                  </a:lnTo>
                  <a:lnTo>
                    <a:pt x="2420658" y="126326"/>
                  </a:lnTo>
                  <a:lnTo>
                    <a:pt x="2458555" y="105410"/>
                  </a:lnTo>
                  <a:lnTo>
                    <a:pt x="2491790" y="85128"/>
                  </a:lnTo>
                  <a:lnTo>
                    <a:pt x="2543276" y="47586"/>
                  </a:lnTo>
                  <a:lnTo>
                    <a:pt x="2572943" y="15963"/>
                  </a:lnTo>
                  <a:lnTo>
                    <a:pt x="2579878" y="0"/>
                  </a:lnTo>
                  <a:close/>
                </a:path>
              </a:pathLst>
            </a:custGeom>
            <a:solidFill>
              <a:srgbClr val="9CCEDF"/>
            </a:solidFill>
          </p:spPr>
          <p:txBody>
            <a:bodyPr wrap="square" lIns="0" tIns="0" rIns="0" bIns="0" rtlCol="0"/>
            <a:lstStyle/>
            <a:p>
              <a:endParaRPr dirty="0"/>
            </a:p>
          </p:txBody>
        </p:sp>
        <p:pic>
          <p:nvPicPr>
            <p:cNvPr id="12" name="object 12"/>
            <p:cNvPicPr/>
            <p:nvPr/>
          </p:nvPicPr>
          <p:blipFill>
            <a:blip r:embed="rId4" cstate="print"/>
            <a:stretch>
              <a:fillRect/>
            </a:stretch>
          </p:blipFill>
          <p:spPr>
            <a:xfrm>
              <a:off x="1159346" y="405920"/>
              <a:ext cx="104643" cy="104656"/>
            </a:xfrm>
            <a:prstGeom prst="rect">
              <a:avLst/>
            </a:prstGeom>
          </p:spPr>
        </p:pic>
        <p:sp>
          <p:nvSpPr>
            <p:cNvPr id="13" name="object 13"/>
            <p:cNvSpPr/>
            <p:nvPr/>
          </p:nvSpPr>
          <p:spPr>
            <a:xfrm>
              <a:off x="1512" y="0"/>
              <a:ext cx="1604010" cy="942340"/>
            </a:xfrm>
            <a:custGeom>
              <a:avLst/>
              <a:gdLst/>
              <a:ahLst/>
              <a:cxnLst/>
              <a:rect l="l" t="t" r="r" b="b"/>
              <a:pathLst>
                <a:path w="1604010" h="942340">
                  <a:moveTo>
                    <a:pt x="1603749" y="0"/>
                  </a:moveTo>
                  <a:lnTo>
                    <a:pt x="0" y="0"/>
                  </a:lnTo>
                  <a:lnTo>
                    <a:pt x="0" y="941727"/>
                  </a:lnTo>
                  <a:lnTo>
                    <a:pt x="51740" y="931993"/>
                  </a:lnTo>
                  <a:lnTo>
                    <a:pt x="102538" y="916934"/>
                  </a:lnTo>
                  <a:lnTo>
                    <a:pt x="151762" y="897581"/>
                  </a:lnTo>
                  <a:lnTo>
                    <a:pt x="198953" y="874931"/>
                  </a:lnTo>
                  <a:lnTo>
                    <a:pt x="237599" y="853080"/>
                  </a:lnTo>
                  <a:lnTo>
                    <a:pt x="274968" y="828982"/>
                  </a:lnTo>
                  <a:lnTo>
                    <a:pt x="310087" y="801887"/>
                  </a:lnTo>
                  <a:lnTo>
                    <a:pt x="341982" y="771049"/>
                  </a:lnTo>
                  <a:lnTo>
                    <a:pt x="375020" y="729326"/>
                  </a:lnTo>
                  <a:lnTo>
                    <a:pt x="402265" y="683873"/>
                  </a:lnTo>
                  <a:lnTo>
                    <a:pt x="424981" y="635622"/>
                  </a:lnTo>
                  <a:lnTo>
                    <a:pt x="444436" y="585505"/>
                  </a:lnTo>
                  <a:lnTo>
                    <a:pt x="461893" y="534456"/>
                  </a:lnTo>
                  <a:lnTo>
                    <a:pt x="478617" y="483406"/>
                  </a:lnTo>
                  <a:lnTo>
                    <a:pt x="496420" y="432892"/>
                  </a:lnTo>
                  <a:lnTo>
                    <a:pt x="516886" y="382935"/>
                  </a:lnTo>
                  <a:lnTo>
                    <a:pt x="540946" y="334887"/>
                  </a:lnTo>
                  <a:lnTo>
                    <a:pt x="569534" y="290103"/>
                  </a:lnTo>
                  <a:lnTo>
                    <a:pt x="603581" y="249935"/>
                  </a:lnTo>
                  <a:lnTo>
                    <a:pt x="644020" y="215737"/>
                  </a:lnTo>
                  <a:lnTo>
                    <a:pt x="688686" y="190364"/>
                  </a:lnTo>
                  <a:lnTo>
                    <a:pt x="736591" y="172295"/>
                  </a:lnTo>
                  <a:lnTo>
                    <a:pt x="786848" y="159909"/>
                  </a:lnTo>
                  <a:lnTo>
                    <a:pt x="838570" y="151584"/>
                  </a:lnTo>
                  <a:lnTo>
                    <a:pt x="890868" y="145700"/>
                  </a:lnTo>
                  <a:lnTo>
                    <a:pt x="992779" y="135424"/>
                  </a:lnTo>
                  <a:lnTo>
                    <a:pt x="1042549" y="129384"/>
                  </a:lnTo>
                  <a:lnTo>
                    <a:pt x="1092157" y="122515"/>
                  </a:lnTo>
                  <a:lnTo>
                    <a:pt x="1141598" y="114820"/>
                  </a:lnTo>
                  <a:lnTo>
                    <a:pt x="1190863" y="106299"/>
                  </a:lnTo>
                  <a:lnTo>
                    <a:pt x="1239947" y="96956"/>
                  </a:lnTo>
                  <a:lnTo>
                    <a:pt x="1288842" y="86791"/>
                  </a:lnTo>
                  <a:lnTo>
                    <a:pt x="1337541" y="75808"/>
                  </a:lnTo>
                  <a:lnTo>
                    <a:pt x="1386037" y="64007"/>
                  </a:lnTo>
                  <a:lnTo>
                    <a:pt x="1434324" y="51390"/>
                  </a:lnTo>
                  <a:lnTo>
                    <a:pt x="1482395" y="37960"/>
                  </a:lnTo>
                  <a:lnTo>
                    <a:pt x="1530242" y="23718"/>
                  </a:lnTo>
                  <a:lnTo>
                    <a:pt x="1577859" y="8666"/>
                  </a:lnTo>
                  <a:lnTo>
                    <a:pt x="1603749" y="0"/>
                  </a:lnTo>
                  <a:close/>
                </a:path>
              </a:pathLst>
            </a:custGeom>
            <a:solidFill>
              <a:srgbClr val="2C6797"/>
            </a:solidFill>
          </p:spPr>
          <p:txBody>
            <a:bodyPr wrap="square" lIns="0" tIns="0" rIns="0" bIns="0" rtlCol="0"/>
            <a:lstStyle/>
            <a:p>
              <a:endParaRPr/>
            </a:p>
          </p:txBody>
        </p:sp>
        <p:sp>
          <p:nvSpPr>
            <p:cNvPr id="14" name="object 14"/>
            <p:cNvSpPr/>
            <p:nvPr/>
          </p:nvSpPr>
          <p:spPr>
            <a:xfrm>
              <a:off x="789383" y="681597"/>
              <a:ext cx="63500" cy="63500"/>
            </a:xfrm>
            <a:custGeom>
              <a:avLst/>
              <a:gdLst/>
              <a:ahLst/>
              <a:cxnLst/>
              <a:rect l="l" t="t" r="r" b="b"/>
              <a:pathLst>
                <a:path w="63500" h="63500">
                  <a:moveTo>
                    <a:pt x="31147" y="0"/>
                  </a:moveTo>
                  <a:lnTo>
                    <a:pt x="18867" y="2509"/>
                  </a:lnTo>
                  <a:lnTo>
                    <a:pt x="8984" y="9288"/>
                  </a:lnTo>
                  <a:lnTo>
                    <a:pt x="2395" y="19213"/>
                  </a:lnTo>
                  <a:lnTo>
                    <a:pt x="0" y="31159"/>
                  </a:lnTo>
                  <a:lnTo>
                    <a:pt x="2507" y="43453"/>
                  </a:lnTo>
                  <a:lnTo>
                    <a:pt x="9282" y="53427"/>
                  </a:lnTo>
                  <a:lnTo>
                    <a:pt x="19203" y="60256"/>
                  </a:lnTo>
                  <a:lnTo>
                    <a:pt x="31147" y="63114"/>
                  </a:lnTo>
                  <a:lnTo>
                    <a:pt x="39136" y="63114"/>
                  </a:lnTo>
                  <a:lnTo>
                    <a:pt x="47125" y="59923"/>
                  </a:lnTo>
                  <a:lnTo>
                    <a:pt x="59115" y="47935"/>
                  </a:lnTo>
                  <a:lnTo>
                    <a:pt x="63105" y="39947"/>
                  </a:lnTo>
                  <a:lnTo>
                    <a:pt x="62307" y="31159"/>
                  </a:lnTo>
                  <a:lnTo>
                    <a:pt x="59797" y="18871"/>
                  </a:lnTo>
                  <a:lnTo>
                    <a:pt x="53018" y="8984"/>
                  </a:lnTo>
                  <a:lnTo>
                    <a:pt x="43093" y="2395"/>
                  </a:lnTo>
                  <a:lnTo>
                    <a:pt x="31147" y="0"/>
                  </a:lnTo>
                  <a:close/>
                </a:path>
              </a:pathLst>
            </a:custGeom>
            <a:solidFill>
              <a:srgbClr val="9CCEDF"/>
            </a:solidFill>
          </p:spPr>
          <p:txBody>
            <a:bodyPr wrap="square" lIns="0" tIns="0" rIns="0" bIns="0" rtlCol="0"/>
            <a:lstStyle/>
            <a:p>
              <a:endParaRPr/>
            </a:p>
          </p:txBody>
        </p:sp>
      </p:grpSp>
      <p:pic>
        <p:nvPicPr>
          <p:cNvPr id="15" name="object 15"/>
          <p:cNvPicPr/>
          <p:nvPr/>
        </p:nvPicPr>
        <p:blipFill>
          <a:blip r:embed="rId5" cstate="print"/>
          <a:stretch>
            <a:fillRect/>
          </a:stretch>
        </p:blipFill>
        <p:spPr>
          <a:xfrm>
            <a:off x="71032" y="1285673"/>
            <a:ext cx="104655" cy="103845"/>
          </a:xfrm>
          <a:prstGeom prst="rect">
            <a:avLst/>
          </a:prstGeom>
        </p:spPr>
      </p:pic>
      <p:sp>
        <p:nvSpPr>
          <p:cNvPr id="16" name="object 16"/>
          <p:cNvSpPr txBox="1">
            <a:spLocks noGrp="1"/>
          </p:cNvSpPr>
          <p:nvPr>
            <p:ph type="title"/>
          </p:nvPr>
        </p:nvSpPr>
        <p:spPr>
          <a:xfrm>
            <a:off x="12626" y="-254744"/>
            <a:ext cx="1314524" cy="656590"/>
          </a:xfrm>
          <a:prstGeom prst="rect">
            <a:avLst/>
          </a:prstGeom>
        </p:spPr>
        <p:txBody>
          <a:bodyPr vert="horz" wrap="square" lIns="0" tIns="345440" rIns="0" bIns="0" rtlCol="0">
            <a:spAutoFit/>
          </a:bodyPr>
          <a:lstStyle/>
          <a:p>
            <a:pPr marL="55880" algn="l">
              <a:lnSpc>
                <a:spcPct val="100000"/>
              </a:lnSpc>
              <a:spcBef>
                <a:spcPts val="2720"/>
              </a:spcBef>
            </a:pPr>
            <a:r>
              <a:rPr lang="en-US" sz="2000" u="sng" dirty="0">
                <a:latin typeface="Lucida Sans Unicode"/>
                <a:cs typeface="Lucida Sans Unicode"/>
              </a:rPr>
              <a:t>Logistic</a:t>
            </a:r>
          </a:p>
        </p:txBody>
      </p:sp>
      <p:sp>
        <p:nvSpPr>
          <p:cNvPr id="22" name="TextBox 21">
            <a:extLst>
              <a:ext uri="{FF2B5EF4-FFF2-40B4-BE49-F238E27FC236}">
                <a16:creationId xmlns:a16="http://schemas.microsoft.com/office/drawing/2014/main" id="{7C2C13D8-210B-4611-F42A-F4080CB1596E}"/>
              </a:ext>
            </a:extLst>
          </p:cNvPr>
          <p:cNvSpPr txBox="1"/>
          <p:nvPr/>
        </p:nvSpPr>
        <p:spPr>
          <a:xfrm>
            <a:off x="1043621" y="2374"/>
            <a:ext cx="3013022" cy="461665"/>
          </a:xfrm>
          <a:prstGeom prst="rect">
            <a:avLst/>
          </a:prstGeom>
          <a:noFill/>
        </p:spPr>
        <p:txBody>
          <a:bodyPr wrap="square">
            <a:spAutoFit/>
          </a:bodyPr>
          <a:lstStyle/>
          <a:p>
            <a:pPr algn="l"/>
            <a:r>
              <a:rPr kumimoji="0" lang="en-US" sz="2000" b="1" i="0" u="sng" strike="noStrike" kern="0" cap="none" spc="0" normalizeH="0" baseline="0" noProof="0" dirty="0">
                <a:ln>
                  <a:noFill/>
                </a:ln>
                <a:solidFill>
                  <a:srgbClr val="133754"/>
                </a:solidFill>
                <a:effectLst/>
                <a:uLnTx/>
                <a:uFillTx/>
                <a:latin typeface="Lucida Sans Unicode"/>
                <a:ea typeface="+mj-ea"/>
                <a:cs typeface="Lucida Sans Unicode"/>
              </a:rPr>
              <a:t>Regression</a:t>
            </a:r>
            <a:r>
              <a:rPr lang="en-US" sz="2400" b="1" u="sng" dirty="0">
                <a:solidFill>
                  <a:srgbClr val="133754"/>
                </a:solidFill>
                <a:latin typeface="Lucida Sans Unicode"/>
                <a:ea typeface="+mj-ea"/>
                <a:cs typeface="Lucida Sans Unicode"/>
              </a:rPr>
              <a:t>:</a:t>
            </a:r>
            <a:endParaRPr lang="en-IN" sz="2400" u="sng" dirty="0"/>
          </a:p>
        </p:txBody>
      </p:sp>
      <p:sp>
        <p:nvSpPr>
          <p:cNvPr id="26" name="TextBox 25">
            <a:extLst>
              <a:ext uri="{FF2B5EF4-FFF2-40B4-BE49-F238E27FC236}">
                <a16:creationId xmlns:a16="http://schemas.microsoft.com/office/drawing/2014/main" id="{076E1D7A-A8F6-1761-0C25-DCDAF8B037AC}"/>
              </a:ext>
            </a:extLst>
          </p:cNvPr>
          <p:cNvSpPr txBox="1"/>
          <p:nvPr/>
        </p:nvSpPr>
        <p:spPr>
          <a:xfrm>
            <a:off x="123359" y="605094"/>
            <a:ext cx="5394791" cy="1815882"/>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374151"/>
                </a:solidFill>
                <a:effectLst/>
                <a:latin typeface="Söhne"/>
              </a:rPr>
              <a:t>Logistic regression is a statistical method commonly used in machine learning for binary classification problems, where the outcome variable is categorical with two possible classes.</a:t>
            </a:r>
            <a:br>
              <a:rPr lang="en-US" sz="1400" b="0" i="0" dirty="0">
                <a:solidFill>
                  <a:srgbClr val="374151"/>
                </a:solidFill>
                <a:effectLst/>
                <a:latin typeface="Söhne"/>
              </a:rPr>
            </a:br>
            <a:r>
              <a:rPr lang="en-US" sz="1400" b="0" i="0" dirty="0">
                <a:solidFill>
                  <a:srgbClr val="374151"/>
                </a:solidFill>
                <a:effectLst/>
                <a:latin typeface="Söhne"/>
              </a:rPr>
              <a:t> </a:t>
            </a:r>
          </a:p>
          <a:p>
            <a:pPr marL="285750" indent="-285750">
              <a:buFont typeface="Wingdings" panose="05000000000000000000" pitchFamily="2" charset="2"/>
              <a:buChar char="Ø"/>
            </a:pPr>
            <a:r>
              <a:rPr lang="en-US" sz="1400" b="0" i="0" dirty="0">
                <a:solidFill>
                  <a:srgbClr val="374151"/>
                </a:solidFill>
                <a:effectLst/>
                <a:latin typeface="Söhne"/>
              </a:rPr>
              <a:t>In the context of breast cancer prediction or diagnosis, logistic regression can be employed to model the probability that a given set of features (independent variables) corresponds to either a malignant or benign tumor (two classes).</a:t>
            </a:r>
            <a:endParaRPr lang="en-IN"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989588" y="2458842"/>
            <a:ext cx="1857375" cy="829310"/>
            <a:chOff x="3989588" y="2458842"/>
            <a:chExt cx="1857375" cy="829310"/>
          </a:xfrm>
        </p:grpSpPr>
        <p:sp>
          <p:nvSpPr>
            <p:cNvPr id="3" name="object 3"/>
            <p:cNvSpPr/>
            <p:nvPr/>
          </p:nvSpPr>
          <p:spPr>
            <a:xfrm>
              <a:off x="4244492" y="2458842"/>
              <a:ext cx="1602740" cy="733425"/>
            </a:xfrm>
            <a:custGeom>
              <a:avLst/>
              <a:gdLst/>
              <a:ahLst/>
              <a:cxnLst/>
              <a:rect l="l" t="t" r="r" b="b"/>
              <a:pathLst>
                <a:path w="1602739" h="733425">
                  <a:moveTo>
                    <a:pt x="720730" y="262723"/>
                  </a:moveTo>
                  <a:lnTo>
                    <a:pt x="632075" y="275940"/>
                  </a:lnTo>
                  <a:lnTo>
                    <a:pt x="582681" y="293972"/>
                  </a:lnTo>
                  <a:lnTo>
                    <a:pt x="538432" y="317985"/>
                  </a:lnTo>
                  <a:lnTo>
                    <a:pt x="498769" y="346744"/>
                  </a:lnTo>
                  <a:lnTo>
                    <a:pt x="463134" y="379009"/>
                  </a:lnTo>
                  <a:lnTo>
                    <a:pt x="430971" y="413544"/>
                  </a:lnTo>
                  <a:lnTo>
                    <a:pt x="401722" y="449111"/>
                  </a:lnTo>
                  <a:lnTo>
                    <a:pt x="374828" y="484474"/>
                  </a:lnTo>
                  <a:lnTo>
                    <a:pt x="349732" y="518393"/>
                  </a:lnTo>
                  <a:lnTo>
                    <a:pt x="325876" y="549633"/>
                  </a:lnTo>
                  <a:lnTo>
                    <a:pt x="279653" y="599123"/>
                  </a:lnTo>
                  <a:lnTo>
                    <a:pt x="248365" y="622746"/>
                  </a:lnTo>
                  <a:lnTo>
                    <a:pt x="214445" y="644268"/>
                  </a:lnTo>
                  <a:lnTo>
                    <a:pt x="177971" y="663393"/>
                  </a:lnTo>
                  <a:lnTo>
                    <a:pt x="139019" y="679824"/>
                  </a:lnTo>
                  <a:lnTo>
                    <a:pt x="63211" y="696302"/>
                  </a:lnTo>
                  <a:lnTo>
                    <a:pt x="21151" y="706003"/>
                  </a:lnTo>
                  <a:lnTo>
                    <a:pt x="0" y="715780"/>
                  </a:lnTo>
                  <a:lnTo>
                    <a:pt x="8795" y="724721"/>
                  </a:lnTo>
                  <a:lnTo>
                    <a:pt x="40439" y="730366"/>
                  </a:lnTo>
                  <a:lnTo>
                    <a:pt x="80352" y="732818"/>
                  </a:lnTo>
                  <a:lnTo>
                    <a:pt x="254500" y="732818"/>
                  </a:lnTo>
                  <a:lnTo>
                    <a:pt x="273173" y="732363"/>
                  </a:lnTo>
                  <a:lnTo>
                    <a:pt x="351556" y="729365"/>
                  </a:lnTo>
                  <a:lnTo>
                    <a:pt x="1388251" y="702197"/>
                  </a:lnTo>
                  <a:lnTo>
                    <a:pt x="1489104" y="697903"/>
                  </a:lnTo>
                  <a:lnTo>
                    <a:pt x="1539465" y="695119"/>
                  </a:lnTo>
                  <a:lnTo>
                    <a:pt x="1589756" y="691811"/>
                  </a:lnTo>
                  <a:lnTo>
                    <a:pt x="1602257" y="690838"/>
                  </a:lnTo>
                  <a:lnTo>
                    <a:pt x="1602257" y="432923"/>
                  </a:lnTo>
                  <a:lnTo>
                    <a:pt x="1163391" y="432923"/>
                  </a:lnTo>
                  <a:lnTo>
                    <a:pt x="1139490" y="431712"/>
                  </a:lnTo>
                  <a:lnTo>
                    <a:pt x="1093508" y="421798"/>
                  </a:lnTo>
                  <a:lnTo>
                    <a:pt x="1047338" y="398230"/>
                  </a:lnTo>
                  <a:lnTo>
                    <a:pt x="977424" y="352772"/>
                  </a:lnTo>
                  <a:lnTo>
                    <a:pt x="933968" y="327047"/>
                  </a:lnTo>
                  <a:lnTo>
                    <a:pt x="885831" y="302669"/>
                  </a:lnTo>
                  <a:lnTo>
                    <a:pt x="833752" y="282150"/>
                  </a:lnTo>
                  <a:lnTo>
                    <a:pt x="778472" y="267998"/>
                  </a:lnTo>
                  <a:lnTo>
                    <a:pt x="720730" y="262723"/>
                  </a:lnTo>
                  <a:close/>
                </a:path>
                <a:path w="1602739" h="733425">
                  <a:moveTo>
                    <a:pt x="1602257" y="0"/>
                  </a:moveTo>
                  <a:lnTo>
                    <a:pt x="1531749" y="32701"/>
                  </a:lnTo>
                  <a:lnTo>
                    <a:pt x="1490354" y="60529"/>
                  </a:lnTo>
                  <a:lnTo>
                    <a:pt x="1454052" y="92394"/>
                  </a:lnTo>
                  <a:lnTo>
                    <a:pt x="1423442" y="127947"/>
                  </a:lnTo>
                  <a:lnTo>
                    <a:pt x="1399123" y="166842"/>
                  </a:lnTo>
                  <a:lnTo>
                    <a:pt x="1380393" y="212438"/>
                  </a:lnTo>
                  <a:lnTo>
                    <a:pt x="1364639" y="259678"/>
                  </a:lnTo>
                  <a:lnTo>
                    <a:pt x="1347776" y="306074"/>
                  </a:lnTo>
                  <a:lnTo>
                    <a:pt x="1325718" y="349141"/>
                  </a:lnTo>
                  <a:lnTo>
                    <a:pt x="1294381" y="386391"/>
                  </a:lnTo>
                  <a:lnTo>
                    <a:pt x="1249679" y="415339"/>
                  </a:lnTo>
                  <a:lnTo>
                    <a:pt x="1207438" y="428627"/>
                  </a:lnTo>
                  <a:lnTo>
                    <a:pt x="1163391" y="432923"/>
                  </a:lnTo>
                  <a:lnTo>
                    <a:pt x="1602257" y="432923"/>
                  </a:lnTo>
                  <a:lnTo>
                    <a:pt x="1602257" y="0"/>
                  </a:lnTo>
                  <a:close/>
                </a:path>
              </a:pathLst>
            </a:custGeom>
            <a:solidFill>
              <a:srgbClr val="EFEFEF"/>
            </a:solidFill>
          </p:spPr>
          <p:txBody>
            <a:bodyPr wrap="square" lIns="0" tIns="0" rIns="0" bIns="0" rtlCol="0"/>
            <a:lstStyle/>
            <a:p>
              <a:endParaRPr/>
            </a:p>
          </p:txBody>
        </p:sp>
        <p:sp>
          <p:nvSpPr>
            <p:cNvPr id="4" name="object 4"/>
            <p:cNvSpPr/>
            <p:nvPr/>
          </p:nvSpPr>
          <p:spPr>
            <a:xfrm>
              <a:off x="3989578" y="2934233"/>
              <a:ext cx="1857375" cy="354330"/>
            </a:xfrm>
            <a:custGeom>
              <a:avLst/>
              <a:gdLst/>
              <a:ahLst/>
              <a:cxnLst/>
              <a:rect l="l" t="t" r="r" b="b"/>
              <a:pathLst>
                <a:path w="1857375" h="354329">
                  <a:moveTo>
                    <a:pt x="63919" y="128536"/>
                  </a:moveTo>
                  <a:lnTo>
                    <a:pt x="61404" y="116255"/>
                  </a:lnTo>
                  <a:lnTo>
                    <a:pt x="54533" y="106362"/>
                  </a:lnTo>
                  <a:lnTo>
                    <a:pt x="44373" y="99771"/>
                  </a:lnTo>
                  <a:lnTo>
                    <a:pt x="31978" y="97383"/>
                  </a:lnTo>
                  <a:lnTo>
                    <a:pt x="23990" y="97383"/>
                  </a:lnTo>
                  <a:lnTo>
                    <a:pt x="15976" y="100584"/>
                  </a:lnTo>
                  <a:lnTo>
                    <a:pt x="9601" y="106159"/>
                  </a:lnTo>
                  <a:lnTo>
                    <a:pt x="4000" y="111760"/>
                  </a:lnTo>
                  <a:lnTo>
                    <a:pt x="0" y="119748"/>
                  </a:lnTo>
                  <a:lnTo>
                    <a:pt x="800" y="128536"/>
                  </a:lnTo>
                  <a:lnTo>
                    <a:pt x="3302" y="140843"/>
                  </a:lnTo>
                  <a:lnTo>
                    <a:pt x="10083" y="150812"/>
                  </a:lnTo>
                  <a:lnTo>
                    <a:pt x="20015" y="157645"/>
                  </a:lnTo>
                  <a:lnTo>
                    <a:pt x="31978" y="160502"/>
                  </a:lnTo>
                  <a:lnTo>
                    <a:pt x="44259" y="157988"/>
                  </a:lnTo>
                  <a:lnTo>
                    <a:pt x="54229" y="151117"/>
                  </a:lnTo>
                  <a:lnTo>
                    <a:pt x="61061" y="140944"/>
                  </a:lnTo>
                  <a:lnTo>
                    <a:pt x="63919" y="128536"/>
                  </a:lnTo>
                  <a:close/>
                </a:path>
                <a:path w="1857375" h="354329">
                  <a:moveTo>
                    <a:pt x="1857146" y="0"/>
                  </a:moveTo>
                  <a:lnTo>
                    <a:pt x="1784578" y="3416"/>
                  </a:lnTo>
                  <a:lnTo>
                    <a:pt x="1721459" y="8991"/>
                  </a:lnTo>
                  <a:lnTo>
                    <a:pt x="1668729" y="16357"/>
                  </a:lnTo>
                  <a:lnTo>
                    <a:pt x="1625130" y="25234"/>
                  </a:lnTo>
                  <a:lnTo>
                    <a:pt x="1560195" y="46380"/>
                  </a:lnTo>
                  <a:lnTo>
                    <a:pt x="1516494" y="70205"/>
                  </a:lnTo>
                  <a:lnTo>
                    <a:pt x="1483842" y="94488"/>
                  </a:lnTo>
                  <a:lnTo>
                    <a:pt x="1468475" y="106095"/>
                  </a:lnTo>
                  <a:lnTo>
                    <a:pt x="1433309" y="126860"/>
                  </a:lnTo>
                  <a:lnTo>
                    <a:pt x="1383753" y="142506"/>
                  </a:lnTo>
                  <a:lnTo>
                    <a:pt x="1332407" y="149352"/>
                  </a:lnTo>
                  <a:lnTo>
                    <a:pt x="1278458" y="151701"/>
                  </a:lnTo>
                  <a:lnTo>
                    <a:pt x="1233576" y="150380"/>
                  </a:lnTo>
                  <a:lnTo>
                    <a:pt x="1188377" y="146799"/>
                  </a:lnTo>
                  <a:lnTo>
                    <a:pt x="1142517" y="141528"/>
                  </a:lnTo>
                  <a:lnTo>
                    <a:pt x="997775" y="121158"/>
                  </a:lnTo>
                  <a:lnTo>
                    <a:pt x="946048" y="114757"/>
                  </a:lnTo>
                  <a:lnTo>
                    <a:pt x="892035" y="109474"/>
                  </a:lnTo>
                  <a:lnTo>
                    <a:pt x="835418" y="105892"/>
                  </a:lnTo>
                  <a:lnTo>
                    <a:pt x="775868" y="104571"/>
                  </a:lnTo>
                  <a:lnTo>
                    <a:pt x="741591" y="105029"/>
                  </a:lnTo>
                  <a:lnTo>
                    <a:pt x="669124" y="108953"/>
                  </a:lnTo>
                  <a:lnTo>
                    <a:pt x="561606" y="122339"/>
                  </a:lnTo>
                  <a:lnTo>
                    <a:pt x="494449" y="135331"/>
                  </a:lnTo>
                  <a:lnTo>
                    <a:pt x="430339" y="151003"/>
                  </a:lnTo>
                  <a:lnTo>
                    <a:pt x="369785" y="168783"/>
                  </a:lnTo>
                  <a:lnTo>
                    <a:pt x="313321" y="188150"/>
                  </a:lnTo>
                  <a:lnTo>
                    <a:pt x="261493" y="208534"/>
                  </a:lnTo>
                  <a:lnTo>
                    <a:pt x="214820" y="229412"/>
                  </a:lnTo>
                  <a:lnTo>
                    <a:pt x="173837" y="250228"/>
                  </a:lnTo>
                  <a:lnTo>
                    <a:pt x="139090" y="270433"/>
                  </a:lnTo>
                  <a:lnTo>
                    <a:pt x="90385" y="306819"/>
                  </a:lnTo>
                  <a:lnTo>
                    <a:pt x="67017" y="345706"/>
                  </a:lnTo>
                  <a:lnTo>
                    <a:pt x="64617" y="353720"/>
                  </a:lnTo>
                  <a:lnTo>
                    <a:pt x="1824875" y="353720"/>
                  </a:lnTo>
                  <a:lnTo>
                    <a:pt x="1824469" y="349046"/>
                  </a:lnTo>
                  <a:lnTo>
                    <a:pt x="1821256" y="298970"/>
                  </a:lnTo>
                  <a:lnTo>
                    <a:pt x="1819808" y="248869"/>
                  </a:lnTo>
                  <a:lnTo>
                    <a:pt x="1820697" y="198793"/>
                  </a:lnTo>
                  <a:lnTo>
                    <a:pt x="1824291" y="151701"/>
                  </a:lnTo>
                  <a:lnTo>
                    <a:pt x="1824520" y="148805"/>
                  </a:lnTo>
                  <a:lnTo>
                    <a:pt x="1831848" y="98958"/>
                  </a:lnTo>
                  <a:lnTo>
                    <a:pt x="1843265" y="49301"/>
                  </a:lnTo>
                  <a:lnTo>
                    <a:pt x="1857146" y="6731"/>
                  </a:lnTo>
                  <a:lnTo>
                    <a:pt x="1857146" y="0"/>
                  </a:lnTo>
                  <a:close/>
                </a:path>
              </a:pathLst>
            </a:custGeom>
            <a:solidFill>
              <a:srgbClr val="9CCEDF"/>
            </a:solidFill>
          </p:spPr>
          <p:txBody>
            <a:bodyPr wrap="square" lIns="0" tIns="0" rIns="0" bIns="0" rtlCol="0"/>
            <a:lstStyle/>
            <a:p>
              <a:endParaRPr/>
            </a:p>
          </p:txBody>
        </p:sp>
        <p:pic>
          <p:nvPicPr>
            <p:cNvPr id="5" name="object 5"/>
            <p:cNvPicPr/>
            <p:nvPr/>
          </p:nvPicPr>
          <p:blipFill>
            <a:blip r:embed="rId2" cstate="print"/>
            <a:stretch>
              <a:fillRect/>
            </a:stretch>
          </p:blipFill>
          <p:spPr>
            <a:xfrm>
              <a:off x="5031547" y="2866202"/>
              <a:ext cx="104668" cy="104656"/>
            </a:xfrm>
            <a:prstGeom prst="rect">
              <a:avLst/>
            </a:prstGeom>
          </p:spPr>
        </p:pic>
        <p:sp>
          <p:nvSpPr>
            <p:cNvPr id="6" name="object 6"/>
            <p:cNvSpPr/>
            <p:nvPr/>
          </p:nvSpPr>
          <p:spPr>
            <a:xfrm>
              <a:off x="4793437" y="2632760"/>
              <a:ext cx="1053465" cy="653415"/>
            </a:xfrm>
            <a:custGeom>
              <a:avLst/>
              <a:gdLst/>
              <a:ahLst/>
              <a:cxnLst/>
              <a:rect l="l" t="t" r="r" b="b"/>
              <a:pathLst>
                <a:path w="1053464" h="653414">
                  <a:moveTo>
                    <a:pt x="1053309" y="0"/>
                  </a:moveTo>
                  <a:lnTo>
                    <a:pt x="987612" y="28082"/>
                  </a:lnTo>
                  <a:lnTo>
                    <a:pt x="935073" y="59846"/>
                  </a:lnTo>
                  <a:lnTo>
                    <a:pt x="888522" y="99996"/>
                  </a:lnTo>
                  <a:lnTo>
                    <a:pt x="856154" y="144457"/>
                  </a:lnTo>
                  <a:lnTo>
                    <a:pt x="831498" y="193787"/>
                  </a:lnTo>
                  <a:lnTo>
                    <a:pt x="811785" y="245962"/>
                  </a:lnTo>
                  <a:lnTo>
                    <a:pt x="794247" y="298964"/>
                  </a:lnTo>
                  <a:lnTo>
                    <a:pt x="774687" y="352100"/>
                  </a:lnTo>
                  <a:lnTo>
                    <a:pt x="750489" y="402838"/>
                  </a:lnTo>
                  <a:lnTo>
                    <a:pt x="719405" y="448184"/>
                  </a:lnTo>
                  <a:lnTo>
                    <a:pt x="679185" y="485140"/>
                  </a:lnTo>
                  <a:lnTo>
                    <a:pt x="632018" y="509437"/>
                  </a:lnTo>
                  <a:lnTo>
                    <a:pt x="580506" y="523694"/>
                  </a:lnTo>
                  <a:lnTo>
                    <a:pt x="526595" y="531658"/>
                  </a:lnTo>
                  <a:lnTo>
                    <a:pt x="423906" y="542204"/>
                  </a:lnTo>
                  <a:lnTo>
                    <a:pt x="375791" y="548479"/>
                  </a:lnTo>
                  <a:lnTo>
                    <a:pt x="327895" y="555895"/>
                  </a:lnTo>
                  <a:lnTo>
                    <a:pt x="280234" y="564448"/>
                  </a:lnTo>
                  <a:lnTo>
                    <a:pt x="232821" y="574132"/>
                  </a:lnTo>
                  <a:lnTo>
                    <a:pt x="185671" y="584943"/>
                  </a:lnTo>
                  <a:lnTo>
                    <a:pt x="138800" y="596877"/>
                  </a:lnTo>
                  <a:lnTo>
                    <a:pt x="92221" y="609927"/>
                  </a:lnTo>
                  <a:lnTo>
                    <a:pt x="45949" y="624091"/>
                  </a:lnTo>
                  <a:lnTo>
                    <a:pt x="0" y="639362"/>
                  </a:lnTo>
                  <a:lnTo>
                    <a:pt x="49419" y="641646"/>
                  </a:lnTo>
                  <a:lnTo>
                    <a:pt x="247088" y="648645"/>
                  </a:lnTo>
                  <a:lnTo>
                    <a:pt x="481178" y="652935"/>
                  </a:lnTo>
                  <a:lnTo>
                    <a:pt x="816631" y="652935"/>
                  </a:lnTo>
                  <a:lnTo>
                    <a:pt x="1053309" y="649560"/>
                  </a:lnTo>
                  <a:lnTo>
                    <a:pt x="1053309" y="0"/>
                  </a:lnTo>
                  <a:close/>
                </a:path>
              </a:pathLst>
            </a:custGeom>
            <a:solidFill>
              <a:srgbClr val="2C6797"/>
            </a:solidFill>
          </p:spPr>
          <p:txBody>
            <a:bodyPr wrap="square" lIns="0" tIns="0" rIns="0" bIns="0" rtlCol="0"/>
            <a:lstStyle/>
            <a:p>
              <a:endParaRPr/>
            </a:p>
          </p:txBody>
        </p:sp>
        <p:sp>
          <p:nvSpPr>
            <p:cNvPr id="7" name="object 7"/>
            <p:cNvSpPr/>
            <p:nvPr/>
          </p:nvSpPr>
          <p:spPr>
            <a:xfrm>
              <a:off x="5198546" y="2612898"/>
              <a:ext cx="63500" cy="63500"/>
            </a:xfrm>
            <a:custGeom>
              <a:avLst/>
              <a:gdLst/>
              <a:ahLst/>
              <a:cxnLst/>
              <a:rect l="l" t="t" r="r" b="b"/>
              <a:pathLst>
                <a:path w="63500" h="63500">
                  <a:moveTo>
                    <a:pt x="31181" y="0"/>
                  </a:moveTo>
                  <a:lnTo>
                    <a:pt x="23164" y="0"/>
                  </a:lnTo>
                  <a:lnTo>
                    <a:pt x="15179" y="3203"/>
                  </a:lnTo>
                  <a:lnTo>
                    <a:pt x="4023" y="14383"/>
                  </a:lnTo>
                  <a:lnTo>
                    <a:pt x="0" y="22384"/>
                  </a:lnTo>
                  <a:lnTo>
                    <a:pt x="0" y="31171"/>
                  </a:lnTo>
                  <a:lnTo>
                    <a:pt x="2510" y="43465"/>
                  </a:lnTo>
                  <a:lnTo>
                    <a:pt x="9292" y="53439"/>
                  </a:lnTo>
                  <a:lnTo>
                    <a:pt x="19223" y="60268"/>
                  </a:lnTo>
                  <a:lnTo>
                    <a:pt x="31181" y="63127"/>
                  </a:lnTo>
                  <a:lnTo>
                    <a:pt x="43467" y="60605"/>
                  </a:lnTo>
                  <a:lnTo>
                    <a:pt x="53439" y="53738"/>
                  </a:lnTo>
                  <a:lnTo>
                    <a:pt x="60267" y="43577"/>
                  </a:lnTo>
                  <a:lnTo>
                    <a:pt x="63124" y="31171"/>
                  </a:lnTo>
                  <a:lnTo>
                    <a:pt x="60601" y="18881"/>
                  </a:lnTo>
                  <a:lnTo>
                    <a:pt x="53736" y="8990"/>
                  </a:lnTo>
                  <a:lnTo>
                    <a:pt x="43578" y="2397"/>
                  </a:lnTo>
                  <a:lnTo>
                    <a:pt x="31181" y="0"/>
                  </a:lnTo>
                  <a:close/>
                </a:path>
              </a:pathLst>
            </a:custGeom>
            <a:solidFill>
              <a:srgbClr val="9CCEDF"/>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5660410" y="2202192"/>
            <a:ext cx="104637" cy="104643"/>
          </a:xfrm>
          <a:prstGeom prst="rect">
            <a:avLst/>
          </a:prstGeom>
        </p:spPr>
      </p:pic>
      <p:grpSp>
        <p:nvGrpSpPr>
          <p:cNvPr id="9" name="object 9"/>
          <p:cNvGrpSpPr/>
          <p:nvPr/>
        </p:nvGrpSpPr>
        <p:grpSpPr>
          <a:xfrm>
            <a:off x="1512" y="0"/>
            <a:ext cx="1854835" cy="797560"/>
            <a:chOff x="1512" y="0"/>
            <a:chExt cx="1854835" cy="797560"/>
          </a:xfrm>
        </p:grpSpPr>
        <p:sp>
          <p:nvSpPr>
            <p:cNvPr id="10" name="object 10"/>
            <p:cNvSpPr/>
            <p:nvPr/>
          </p:nvSpPr>
          <p:spPr>
            <a:xfrm>
              <a:off x="1512" y="52730"/>
              <a:ext cx="1631314" cy="744855"/>
            </a:xfrm>
            <a:custGeom>
              <a:avLst/>
              <a:gdLst/>
              <a:ahLst/>
              <a:cxnLst/>
              <a:rect l="l" t="t" r="r" b="b"/>
              <a:pathLst>
                <a:path w="1631314" h="744855">
                  <a:moveTo>
                    <a:pt x="1484613" y="0"/>
                  </a:moveTo>
                  <a:lnTo>
                    <a:pt x="1418694" y="301"/>
                  </a:lnTo>
                  <a:lnTo>
                    <a:pt x="1356971" y="1798"/>
                  </a:lnTo>
                  <a:lnTo>
                    <a:pt x="1278468" y="4785"/>
                  </a:lnTo>
                  <a:lnTo>
                    <a:pt x="192144" y="33932"/>
                  </a:lnTo>
                  <a:lnTo>
                    <a:pt x="91372" y="39051"/>
                  </a:lnTo>
                  <a:lnTo>
                    <a:pt x="41080" y="42359"/>
                  </a:lnTo>
                  <a:lnTo>
                    <a:pt x="0" y="45556"/>
                  </a:lnTo>
                  <a:lnTo>
                    <a:pt x="0" y="744295"/>
                  </a:lnTo>
                  <a:lnTo>
                    <a:pt x="52383" y="724911"/>
                  </a:lnTo>
                  <a:lnTo>
                    <a:pt x="98278" y="701465"/>
                  </a:lnTo>
                  <a:lnTo>
                    <a:pt x="139679" y="673636"/>
                  </a:lnTo>
                  <a:lnTo>
                    <a:pt x="175986" y="641772"/>
                  </a:lnTo>
                  <a:lnTo>
                    <a:pt x="206600" y="606219"/>
                  </a:lnTo>
                  <a:lnTo>
                    <a:pt x="230921" y="567324"/>
                  </a:lnTo>
                  <a:lnTo>
                    <a:pt x="249983" y="521727"/>
                  </a:lnTo>
                  <a:lnTo>
                    <a:pt x="265960" y="474488"/>
                  </a:lnTo>
                  <a:lnTo>
                    <a:pt x="282958" y="428091"/>
                  </a:lnTo>
                  <a:lnTo>
                    <a:pt x="305083" y="385025"/>
                  </a:lnTo>
                  <a:lnTo>
                    <a:pt x="336443" y="347774"/>
                  </a:lnTo>
                  <a:lnTo>
                    <a:pt x="381142" y="318826"/>
                  </a:lnTo>
                  <a:lnTo>
                    <a:pt x="423393" y="305539"/>
                  </a:lnTo>
                  <a:lnTo>
                    <a:pt x="467437" y="301242"/>
                  </a:lnTo>
                  <a:lnTo>
                    <a:pt x="1215077" y="301242"/>
                  </a:lnTo>
                  <a:lnTo>
                    <a:pt x="1228368" y="285057"/>
                  </a:lnTo>
                  <a:lnTo>
                    <a:pt x="1255235" y="249696"/>
                  </a:lnTo>
                  <a:lnTo>
                    <a:pt x="1280315" y="215778"/>
                  </a:lnTo>
                  <a:lnTo>
                    <a:pt x="1304163" y="184540"/>
                  </a:lnTo>
                  <a:lnTo>
                    <a:pt x="1350382" y="135056"/>
                  </a:lnTo>
                  <a:lnTo>
                    <a:pt x="1381680" y="111430"/>
                  </a:lnTo>
                  <a:lnTo>
                    <a:pt x="1415600" y="89900"/>
                  </a:lnTo>
                  <a:lnTo>
                    <a:pt x="1452069" y="70771"/>
                  </a:lnTo>
                  <a:lnTo>
                    <a:pt x="1491008" y="54345"/>
                  </a:lnTo>
                  <a:lnTo>
                    <a:pt x="1567515" y="37871"/>
                  </a:lnTo>
                  <a:lnTo>
                    <a:pt x="1609664" y="28165"/>
                  </a:lnTo>
                  <a:lnTo>
                    <a:pt x="1630835" y="18379"/>
                  </a:lnTo>
                  <a:lnTo>
                    <a:pt x="1622034" y="9438"/>
                  </a:lnTo>
                  <a:lnTo>
                    <a:pt x="1590385" y="3794"/>
                  </a:lnTo>
                  <a:lnTo>
                    <a:pt x="1542405" y="848"/>
                  </a:lnTo>
                  <a:lnTo>
                    <a:pt x="1484613" y="0"/>
                  </a:lnTo>
                  <a:close/>
                </a:path>
                <a:path w="1631314" h="744855">
                  <a:moveTo>
                    <a:pt x="1215077" y="301242"/>
                  </a:moveTo>
                  <a:lnTo>
                    <a:pt x="467437" y="301242"/>
                  </a:lnTo>
                  <a:lnTo>
                    <a:pt x="490871" y="302453"/>
                  </a:lnTo>
                  <a:lnTo>
                    <a:pt x="514081" y="306136"/>
                  </a:lnTo>
                  <a:lnTo>
                    <a:pt x="536541" y="312367"/>
                  </a:lnTo>
                  <a:lnTo>
                    <a:pt x="557725" y="321219"/>
                  </a:lnTo>
                  <a:lnTo>
                    <a:pt x="582697" y="335933"/>
                  </a:lnTo>
                  <a:lnTo>
                    <a:pt x="652606" y="381393"/>
                  </a:lnTo>
                  <a:lnTo>
                    <a:pt x="696063" y="407119"/>
                  </a:lnTo>
                  <a:lnTo>
                    <a:pt x="744201" y="431496"/>
                  </a:lnTo>
                  <a:lnTo>
                    <a:pt x="796280" y="452016"/>
                  </a:lnTo>
                  <a:lnTo>
                    <a:pt x="851561" y="466168"/>
                  </a:lnTo>
                  <a:lnTo>
                    <a:pt x="909303" y="471443"/>
                  </a:lnTo>
                  <a:lnTo>
                    <a:pt x="926789" y="470544"/>
                  </a:lnTo>
                  <a:lnTo>
                    <a:pt x="998575" y="458233"/>
                  </a:lnTo>
                  <a:lnTo>
                    <a:pt x="1047814" y="440199"/>
                  </a:lnTo>
                  <a:lnTo>
                    <a:pt x="1091937" y="416184"/>
                  </a:lnTo>
                  <a:lnTo>
                    <a:pt x="1131499" y="387425"/>
                  </a:lnTo>
                  <a:lnTo>
                    <a:pt x="1167055" y="355159"/>
                  </a:lnTo>
                  <a:lnTo>
                    <a:pt x="1199160" y="320624"/>
                  </a:lnTo>
                  <a:lnTo>
                    <a:pt x="1215077" y="301242"/>
                  </a:lnTo>
                  <a:close/>
                </a:path>
              </a:pathLst>
            </a:custGeom>
            <a:solidFill>
              <a:srgbClr val="EFEFEF"/>
            </a:solidFill>
          </p:spPr>
          <p:txBody>
            <a:bodyPr wrap="square" lIns="0" tIns="0" rIns="0" bIns="0" rtlCol="0"/>
            <a:lstStyle/>
            <a:p>
              <a:endParaRPr/>
            </a:p>
          </p:txBody>
        </p:sp>
        <p:sp>
          <p:nvSpPr>
            <p:cNvPr id="11" name="object 11"/>
            <p:cNvSpPr/>
            <p:nvPr/>
          </p:nvSpPr>
          <p:spPr>
            <a:xfrm>
              <a:off x="27884" y="0"/>
              <a:ext cx="1773555" cy="311785"/>
            </a:xfrm>
            <a:custGeom>
              <a:avLst/>
              <a:gdLst/>
              <a:ahLst/>
              <a:cxnLst/>
              <a:rect l="l" t="t" r="r" b="b"/>
              <a:pathLst>
                <a:path w="1773555" h="311785">
                  <a:moveTo>
                    <a:pt x="1772995" y="0"/>
                  </a:moveTo>
                  <a:lnTo>
                    <a:pt x="37318" y="0"/>
                  </a:lnTo>
                  <a:lnTo>
                    <a:pt x="38121" y="12543"/>
                  </a:lnTo>
                  <a:lnTo>
                    <a:pt x="39571" y="62646"/>
                  </a:lnTo>
                  <a:lnTo>
                    <a:pt x="38681" y="112716"/>
                  </a:lnTo>
                  <a:lnTo>
                    <a:pt x="34864" y="162700"/>
                  </a:lnTo>
                  <a:lnTo>
                    <a:pt x="27535" y="212545"/>
                  </a:lnTo>
                  <a:lnTo>
                    <a:pt x="16108" y="262199"/>
                  </a:lnTo>
                  <a:lnTo>
                    <a:pt x="0" y="311609"/>
                  </a:lnTo>
                  <a:lnTo>
                    <a:pt x="74794" y="308087"/>
                  </a:lnTo>
                  <a:lnTo>
                    <a:pt x="137920" y="302504"/>
                  </a:lnTo>
                  <a:lnTo>
                    <a:pt x="190649" y="295137"/>
                  </a:lnTo>
                  <a:lnTo>
                    <a:pt x="234255" y="286265"/>
                  </a:lnTo>
                  <a:lnTo>
                    <a:pt x="299184" y="265121"/>
                  </a:lnTo>
                  <a:lnTo>
                    <a:pt x="342886" y="241299"/>
                  </a:lnTo>
                  <a:lnTo>
                    <a:pt x="375539" y="217027"/>
                  </a:lnTo>
                  <a:lnTo>
                    <a:pt x="390903" y="205419"/>
                  </a:lnTo>
                  <a:lnTo>
                    <a:pt x="426068" y="184652"/>
                  </a:lnTo>
                  <a:lnTo>
                    <a:pt x="475631" y="169005"/>
                  </a:lnTo>
                  <a:lnTo>
                    <a:pt x="526506" y="162159"/>
                  </a:lnTo>
                  <a:lnTo>
                    <a:pt x="580109" y="159806"/>
                  </a:lnTo>
                  <a:lnTo>
                    <a:pt x="1431438" y="159806"/>
                  </a:lnTo>
                  <a:lnTo>
                    <a:pt x="1489591" y="142726"/>
                  </a:lnTo>
                  <a:lnTo>
                    <a:pt x="1546051" y="123364"/>
                  </a:lnTo>
                  <a:lnTo>
                    <a:pt x="1597884" y="102972"/>
                  </a:lnTo>
                  <a:lnTo>
                    <a:pt x="1644556" y="82097"/>
                  </a:lnTo>
                  <a:lnTo>
                    <a:pt x="1685535" y="61286"/>
                  </a:lnTo>
                  <a:lnTo>
                    <a:pt x="1720288" y="41084"/>
                  </a:lnTo>
                  <a:lnTo>
                    <a:pt x="1768986" y="4698"/>
                  </a:lnTo>
                  <a:lnTo>
                    <a:pt x="1772995" y="0"/>
                  </a:lnTo>
                  <a:close/>
                </a:path>
                <a:path w="1773555" h="311785">
                  <a:moveTo>
                    <a:pt x="1431438" y="159806"/>
                  </a:moveTo>
                  <a:lnTo>
                    <a:pt x="580109" y="159806"/>
                  </a:lnTo>
                  <a:lnTo>
                    <a:pt x="625203" y="161340"/>
                  </a:lnTo>
                  <a:lnTo>
                    <a:pt x="670580" y="165094"/>
                  </a:lnTo>
                  <a:lnTo>
                    <a:pt x="716572" y="170505"/>
                  </a:lnTo>
                  <a:lnTo>
                    <a:pt x="861540" y="191083"/>
                  </a:lnTo>
                  <a:lnTo>
                    <a:pt x="913296" y="197521"/>
                  </a:lnTo>
                  <a:lnTo>
                    <a:pt x="967319" y="202814"/>
                  </a:lnTo>
                  <a:lnTo>
                    <a:pt x="1023941" y="206400"/>
                  </a:lnTo>
                  <a:lnTo>
                    <a:pt x="1083492" y="207721"/>
                  </a:lnTo>
                  <a:lnTo>
                    <a:pt x="1117781" y="206803"/>
                  </a:lnTo>
                  <a:lnTo>
                    <a:pt x="1190245" y="202569"/>
                  </a:lnTo>
                  <a:lnTo>
                    <a:pt x="1297772" y="189166"/>
                  </a:lnTo>
                  <a:lnTo>
                    <a:pt x="1364919" y="176174"/>
                  </a:lnTo>
                  <a:lnTo>
                    <a:pt x="1429036" y="160511"/>
                  </a:lnTo>
                  <a:lnTo>
                    <a:pt x="1431438" y="159806"/>
                  </a:lnTo>
                  <a:close/>
                </a:path>
              </a:pathLst>
            </a:custGeom>
            <a:solidFill>
              <a:srgbClr val="9CCEDF"/>
            </a:solidFill>
          </p:spPr>
          <p:txBody>
            <a:bodyPr wrap="square" lIns="0" tIns="0" rIns="0" bIns="0" rtlCol="0"/>
            <a:lstStyle/>
            <a:p>
              <a:endParaRPr/>
            </a:p>
          </p:txBody>
        </p:sp>
        <p:pic>
          <p:nvPicPr>
            <p:cNvPr id="12" name="object 12"/>
            <p:cNvPicPr/>
            <p:nvPr/>
          </p:nvPicPr>
          <p:blipFill>
            <a:blip r:embed="rId4" cstate="print"/>
            <a:stretch>
              <a:fillRect/>
            </a:stretch>
          </p:blipFill>
          <p:spPr>
            <a:xfrm>
              <a:off x="740639" y="274880"/>
              <a:ext cx="104643" cy="104643"/>
            </a:xfrm>
            <a:prstGeom prst="rect">
              <a:avLst/>
            </a:prstGeom>
          </p:spPr>
        </p:pic>
        <p:sp>
          <p:nvSpPr>
            <p:cNvPr id="13" name="object 13"/>
            <p:cNvSpPr/>
            <p:nvPr/>
          </p:nvSpPr>
          <p:spPr>
            <a:xfrm>
              <a:off x="1512" y="0"/>
              <a:ext cx="999490" cy="622300"/>
            </a:xfrm>
            <a:custGeom>
              <a:avLst/>
              <a:gdLst/>
              <a:ahLst/>
              <a:cxnLst/>
              <a:rect l="l" t="t" r="r" b="b"/>
              <a:pathLst>
                <a:path w="999490" h="622300">
                  <a:moveTo>
                    <a:pt x="998883" y="0"/>
                  </a:moveTo>
                  <a:lnTo>
                    <a:pt x="0" y="0"/>
                  </a:lnTo>
                  <a:lnTo>
                    <a:pt x="0" y="621696"/>
                  </a:lnTo>
                  <a:lnTo>
                    <a:pt x="52226" y="604306"/>
                  </a:lnTo>
                  <a:lnTo>
                    <a:pt x="93487" y="584905"/>
                  </a:lnTo>
                  <a:lnTo>
                    <a:pt x="146723" y="553141"/>
                  </a:lnTo>
                  <a:lnTo>
                    <a:pt x="193369" y="512993"/>
                  </a:lnTo>
                  <a:lnTo>
                    <a:pt x="225743" y="468532"/>
                  </a:lnTo>
                  <a:lnTo>
                    <a:pt x="250401" y="419203"/>
                  </a:lnTo>
                  <a:lnTo>
                    <a:pt x="270115" y="367027"/>
                  </a:lnTo>
                  <a:lnTo>
                    <a:pt x="287655" y="314026"/>
                  </a:lnTo>
                  <a:lnTo>
                    <a:pt x="306745" y="260896"/>
                  </a:lnTo>
                  <a:lnTo>
                    <a:pt x="330705" y="210158"/>
                  </a:lnTo>
                  <a:lnTo>
                    <a:pt x="361706" y="164813"/>
                  </a:lnTo>
                  <a:lnTo>
                    <a:pt x="401918" y="127863"/>
                  </a:lnTo>
                  <a:lnTo>
                    <a:pt x="449086" y="103554"/>
                  </a:lnTo>
                  <a:lnTo>
                    <a:pt x="500601" y="89298"/>
                  </a:lnTo>
                  <a:lnTo>
                    <a:pt x="554513" y="81340"/>
                  </a:lnTo>
                  <a:lnTo>
                    <a:pt x="657196" y="70789"/>
                  </a:lnTo>
                  <a:lnTo>
                    <a:pt x="705312" y="64509"/>
                  </a:lnTo>
                  <a:lnTo>
                    <a:pt x="753208" y="57089"/>
                  </a:lnTo>
                  <a:lnTo>
                    <a:pt x="800869" y="48535"/>
                  </a:lnTo>
                  <a:lnTo>
                    <a:pt x="848281" y="38850"/>
                  </a:lnTo>
                  <a:lnTo>
                    <a:pt x="895430" y="28040"/>
                  </a:lnTo>
                  <a:lnTo>
                    <a:pt x="942300" y="16109"/>
                  </a:lnTo>
                  <a:lnTo>
                    <a:pt x="988879" y="3061"/>
                  </a:lnTo>
                  <a:lnTo>
                    <a:pt x="998883" y="0"/>
                  </a:lnTo>
                  <a:close/>
                </a:path>
              </a:pathLst>
            </a:custGeom>
            <a:solidFill>
              <a:srgbClr val="2C6797"/>
            </a:solidFill>
          </p:spPr>
          <p:txBody>
            <a:bodyPr wrap="square" lIns="0" tIns="0" rIns="0" bIns="0" rtlCol="0"/>
            <a:lstStyle/>
            <a:p>
              <a:endParaRPr/>
            </a:p>
          </p:txBody>
        </p:sp>
        <p:sp>
          <p:nvSpPr>
            <p:cNvPr id="14" name="object 14"/>
            <p:cNvSpPr/>
            <p:nvPr/>
          </p:nvSpPr>
          <p:spPr>
            <a:xfrm>
              <a:off x="615175" y="148628"/>
              <a:ext cx="1241425" cy="484505"/>
            </a:xfrm>
            <a:custGeom>
              <a:avLst/>
              <a:gdLst/>
              <a:ahLst/>
              <a:cxnLst/>
              <a:rect l="l" t="t" r="r" b="b"/>
              <a:pathLst>
                <a:path w="1241425" h="484505">
                  <a:moveTo>
                    <a:pt x="63131" y="453059"/>
                  </a:moveTo>
                  <a:lnTo>
                    <a:pt x="60604" y="440766"/>
                  </a:lnTo>
                  <a:lnTo>
                    <a:pt x="53746" y="430796"/>
                  </a:lnTo>
                  <a:lnTo>
                    <a:pt x="43586" y="423964"/>
                  </a:lnTo>
                  <a:lnTo>
                    <a:pt x="31178" y="421106"/>
                  </a:lnTo>
                  <a:lnTo>
                    <a:pt x="18884" y="423621"/>
                  </a:lnTo>
                  <a:lnTo>
                    <a:pt x="8991" y="430491"/>
                  </a:lnTo>
                  <a:lnTo>
                    <a:pt x="2400" y="440651"/>
                  </a:lnTo>
                  <a:lnTo>
                    <a:pt x="0" y="453059"/>
                  </a:lnTo>
                  <a:lnTo>
                    <a:pt x="2514" y="465353"/>
                  </a:lnTo>
                  <a:lnTo>
                    <a:pt x="9296" y="475246"/>
                  </a:lnTo>
                  <a:lnTo>
                    <a:pt x="19215" y="481838"/>
                  </a:lnTo>
                  <a:lnTo>
                    <a:pt x="31178" y="484225"/>
                  </a:lnTo>
                  <a:lnTo>
                    <a:pt x="39166" y="484225"/>
                  </a:lnTo>
                  <a:lnTo>
                    <a:pt x="47155" y="481025"/>
                  </a:lnTo>
                  <a:lnTo>
                    <a:pt x="53543" y="475437"/>
                  </a:lnTo>
                  <a:lnTo>
                    <a:pt x="59131" y="469849"/>
                  </a:lnTo>
                  <a:lnTo>
                    <a:pt x="63131" y="461860"/>
                  </a:lnTo>
                  <a:lnTo>
                    <a:pt x="63131" y="453059"/>
                  </a:lnTo>
                  <a:close/>
                </a:path>
                <a:path w="1241425" h="484505">
                  <a:moveTo>
                    <a:pt x="1240929" y="31153"/>
                  </a:moveTo>
                  <a:lnTo>
                    <a:pt x="1238427" y="18872"/>
                  </a:lnTo>
                  <a:lnTo>
                    <a:pt x="1231646" y="8991"/>
                  </a:lnTo>
                  <a:lnTo>
                    <a:pt x="1221714" y="2400"/>
                  </a:lnTo>
                  <a:lnTo>
                    <a:pt x="1209776" y="0"/>
                  </a:lnTo>
                  <a:lnTo>
                    <a:pt x="1201788" y="0"/>
                  </a:lnTo>
                  <a:lnTo>
                    <a:pt x="1193800" y="3200"/>
                  </a:lnTo>
                  <a:lnTo>
                    <a:pt x="1187399" y="8775"/>
                  </a:lnTo>
                  <a:lnTo>
                    <a:pt x="1181811" y="14389"/>
                  </a:lnTo>
                  <a:lnTo>
                    <a:pt x="1177810" y="22364"/>
                  </a:lnTo>
                  <a:lnTo>
                    <a:pt x="1177810" y="31153"/>
                  </a:lnTo>
                  <a:lnTo>
                    <a:pt x="1180338" y="43459"/>
                  </a:lnTo>
                  <a:lnTo>
                    <a:pt x="1187196" y="53428"/>
                  </a:lnTo>
                  <a:lnTo>
                    <a:pt x="1197356" y="60261"/>
                  </a:lnTo>
                  <a:lnTo>
                    <a:pt x="1209776" y="63119"/>
                  </a:lnTo>
                  <a:lnTo>
                    <a:pt x="1222057" y="60604"/>
                  </a:lnTo>
                  <a:lnTo>
                    <a:pt x="1231938" y="53733"/>
                  </a:lnTo>
                  <a:lnTo>
                    <a:pt x="1238529" y="43561"/>
                  </a:lnTo>
                  <a:lnTo>
                    <a:pt x="1240929" y="31153"/>
                  </a:lnTo>
                  <a:close/>
                </a:path>
              </a:pathLst>
            </a:custGeom>
            <a:solidFill>
              <a:srgbClr val="9CCEDF"/>
            </a:solidFill>
          </p:spPr>
          <p:txBody>
            <a:bodyPr wrap="square" lIns="0" tIns="0" rIns="0" bIns="0" rtlCol="0"/>
            <a:lstStyle/>
            <a:p>
              <a:endParaRPr/>
            </a:p>
          </p:txBody>
        </p:sp>
      </p:grpSp>
      <p:pic>
        <p:nvPicPr>
          <p:cNvPr id="15" name="object 15"/>
          <p:cNvPicPr/>
          <p:nvPr/>
        </p:nvPicPr>
        <p:blipFill>
          <a:blip r:embed="rId5" cstate="print"/>
          <a:stretch>
            <a:fillRect/>
          </a:stretch>
        </p:blipFill>
        <p:spPr>
          <a:xfrm>
            <a:off x="111787" y="938890"/>
            <a:ext cx="104643" cy="104643"/>
          </a:xfrm>
          <a:prstGeom prst="rect">
            <a:avLst/>
          </a:prstGeom>
        </p:spPr>
      </p:pic>
      <p:sp>
        <p:nvSpPr>
          <p:cNvPr id="17" name="object 17"/>
          <p:cNvSpPr txBox="1">
            <a:spLocks noGrp="1"/>
          </p:cNvSpPr>
          <p:nvPr>
            <p:ph type="title"/>
          </p:nvPr>
        </p:nvSpPr>
        <p:spPr>
          <a:xfrm>
            <a:off x="1291297" y="201057"/>
            <a:ext cx="3626968" cy="448200"/>
          </a:xfrm>
          <a:prstGeom prst="rect">
            <a:avLst/>
          </a:prstGeom>
        </p:spPr>
        <p:txBody>
          <a:bodyPr vert="horz" wrap="square" lIns="0" tIns="17145" rIns="0" bIns="0" rtlCol="0">
            <a:spAutoFit/>
          </a:bodyPr>
          <a:lstStyle/>
          <a:p>
            <a:pPr marL="12700">
              <a:lnSpc>
                <a:spcPct val="100000"/>
              </a:lnSpc>
              <a:spcBef>
                <a:spcPts val="135"/>
              </a:spcBef>
            </a:pPr>
            <a:r>
              <a:rPr lang="en-US" sz="1400" b="0" i="0" u="sng" dirty="0">
                <a:solidFill>
                  <a:srgbClr val="374151"/>
                </a:solidFill>
                <a:effectLst/>
                <a:latin typeface="Söhne"/>
              </a:rPr>
              <a:t>Here's how logistic regression might be applied in the context of breast cancer:</a:t>
            </a:r>
            <a:endParaRPr sz="1400" u="sng" spc="145" dirty="0"/>
          </a:p>
        </p:txBody>
      </p:sp>
      <p:sp>
        <p:nvSpPr>
          <p:cNvPr id="19" name="object 19"/>
          <p:cNvSpPr txBox="1"/>
          <p:nvPr/>
        </p:nvSpPr>
        <p:spPr>
          <a:xfrm>
            <a:off x="543506" y="428267"/>
            <a:ext cx="1752600" cy="2487861"/>
          </a:xfrm>
          <a:prstGeom prst="rect">
            <a:avLst/>
          </a:prstGeom>
        </p:spPr>
        <p:txBody>
          <a:bodyPr vert="horz" wrap="square" lIns="0" tIns="332740" rIns="0" bIns="0" rtlCol="0">
            <a:spAutoFit/>
          </a:bodyPr>
          <a:lstStyle/>
          <a:p>
            <a:pPr marL="222885" marR="47625" indent="-171450" algn="l">
              <a:lnSpc>
                <a:spcPct val="150000"/>
              </a:lnSpc>
              <a:spcBef>
                <a:spcPts val="770"/>
              </a:spcBef>
              <a:buFont typeface="Wingdings" panose="05000000000000000000" pitchFamily="2" charset="2"/>
              <a:buChar char="q"/>
            </a:pPr>
            <a:r>
              <a:rPr lang="en-US" sz="1200" b="1" spc="-25" dirty="0">
                <a:solidFill>
                  <a:srgbClr val="2C6797"/>
                </a:solidFill>
                <a:latin typeface="Lucida Sans Unicode"/>
                <a:cs typeface="Lucida Sans Unicode"/>
              </a:rPr>
              <a:t>Data Collection</a:t>
            </a:r>
          </a:p>
          <a:p>
            <a:pPr marL="222885" marR="47625" indent="-171450" algn="l">
              <a:lnSpc>
                <a:spcPct val="150000"/>
              </a:lnSpc>
              <a:spcBef>
                <a:spcPts val="770"/>
              </a:spcBef>
              <a:buFont typeface="Wingdings" panose="05000000000000000000" pitchFamily="2" charset="2"/>
              <a:buChar char="q"/>
            </a:pPr>
            <a:r>
              <a:rPr lang="en-US" sz="1200" b="1" spc="-25" dirty="0">
                <a:solidFill>
                  <a:srgbClr val="2C6797"/>
                </a:solidFill>
                <a:latin typeface="Lucida Sans Unicode"/>
                <a:cs typeface="Lucida Sans Unicode"/>
              </a:rPr>
              <a:t>Data Preprocessing</a:t>
            </a:r>
          </a:p>
          <a:p>
            <a:pPr marL="222885" marR="47625" indent="-171450" algn="l">
              <a:lnSpc>
                <a:spcPct val="150000"/>
              </a:lnSpc>
              <a:spcBef>
                <a:spcPts val="770"/>
              </a:spcBef>
              <a:buFont typeface="Wingdings" panose="05000000000000000000" pitchFamily="2" charset="2"/>
              <a:buChar char="q"/>
            </a:pPr>
            <a:r>
              <a:rPr lang="en-US" sz="1200" b="1" spc="-25" dirty="0">
                <a:solidFill>
                  <a:srgbClr val="2C6797"/>
                </a:solidFill>
                <a:latin typeface="Lucida Sans Unicode"/>
                <a:cs typeface="Lucida Sans Unicode"/>
              </a:rPr>
              <a:t>Model Training</a:t>
            </a:r>
          </a:p>
          <a:p>
            <a:pPr marL="222885" marR="47625" indent="-171450" algn="l">
              <a:lnSpc>
                <a:spcPct val="150000"/>
              </a:lnSpc>
              <a:spcBef>
                <a:spcPts val="770"/>
              </a:spcBef>
              <a:buFont typeface="Wingdings" panose="05000000000000000000" pitchFamily="2" charset="2"/>
              <a:buChar char="q"/>
            </a:pPr>
            <a:r>
              <a:rPr lang="en-US" sz="1200" b="1" spc="-25" dirty="0">
                <a:solidFill>
                  <a:srgbClr val="2C6797"/>
                </a:solidFill>
                <a:latin typeface="Lucida Sans Unicode"/>
                <a:cs typeface="Lucida Sans Unicode"/>
              </a:rPr>
              <a:t>Model Evaluation</a:t>
            </a:r>
          </a:p>
          <a:p>
            <a:pPr marL="222885" marR="47625" indent="-171450" algn="l">
              <a:lnSpc>
                <a:spcPct val="150000"/>
              </a:lnSpc>
              <a:spcBef>
                <a:spcPts val="770"/>
              </a:spcBef>
              <a:buFont typeface="Wingdings" panose="05000000000000000000" pitchFamily="2" charset="2"/>
              <a:buChar char="q"/>
            </a:pPr>
            <a:r>
              <a:rPr lang="en-US" sz="1200" b="1" spc="-25" dirty="0">
                <a:solidFill>
                  <a:srgbClr val="2C6797"/>
                </a:solidFill>
                <a:latin typeface="Lucida Sans Unicode"/>
                <a:cs typeface="Lucida Sans Unicode"/>
              </a:rPr>
              <a:t>Feature Importance</a:t>
            </a:r>
          </a:p>
          <a:p>
            <a:pPr marL="222885" marR="47625" indent="-171450" algn="l">
              <a:lnSpc>
                <a:spcPct val="150000"/>
              </a:lnSpc>
              <a:spcBef>
                <a:spcPts val="770"/>
              </a:spcBef>
              <a:buFont typeface="Wingdings" panose="05000000000000000000" pitchFamily="2" charset="2"/>
              <a:buChar char="q"/>
            </a:pPr>
            <a:r>
              <a:rPr lang="en-US" sz="1200" b="1" spc="-25" dirty="0">
                <a:solidFill>
                  <a:srgbClr val="2C6797"/>
                </a:solidFill>
                <a:latin typeface="Lucida Sans Unicode"/>
                <a:cs typeface="Lucida Sans Unicode"/>
              </a:rPr>
              <a:t>Model Deployment</a:t>
            </a:r>
          </a:p>
        </p:txBody>
      </p:sp>
      <p:pic>
        <p:nvPicPr>
          <p:cNvPr id="18" name="Picture 17">
            <a:extLst>
              <a:ext uri="{FF2B5EF4-FFF2-40B4-BE49-F238E27FC236}">
                <a16:creationId xmlns:a16="http://schemas.microsoft.com/office/drawing/2014/main" id="{B8ACC63C-081E-F012-C5F2-BCBC86E02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7970" y="750471"/>
            <a:ext cx="2987967" cy="19362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3375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TotalTime>
  <Words>1022</Words>
  <Application>Microsoft Office PowerPoint</Application>
  <PresentationFormat>Custom</PresentationFormat>
  <Paragraphs>91</Paragraphs>
  <Slides>23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Baskerville Old Face</vt:lpstr>
      <vt:lpstr>Calibri</vt:lpstr>
      <vt:lpstr>Calisto MT</vt:lpstr>
      <vt:lpstr>Copperplate Gothic Bold</vt:lpstr>
      <vt:lpstr>Eras Bold ITC</vt:lpstr>
      <vt:lpstr>Lucida Sans Unicode</vt:lpstr>
      <vt:lpstr>Rockwell</vt:lpstr>
      <vt:lpstr>Sitka Small Semibold</vt:lpstr>
      <vt:lpstr>Söhne</vt:lpstr>
      <vt:lpstr>Tahoma</vt:lpstr>
      <vt:lpstr>Trebuchet MS</vt:lpstr>
      <vt:lpstr>Wide Latin</vt:lpstr>
      <vt:lpstr>Wingdings</vt:lpstr>
      <vt:lpstr>Office Theme</vt:lpstr>
      <vt:lpstr>PowerPoint Presentation</vt:lpstr>
      <vt:lpstr>              Presented by:    22AG5A0501-MENDE PUJA    21AG1A0501-ADDEPALLI PAVANTEJA    21AG1A0502-ADUNURI SURENDER    21AG1A0503-AITHAGONI AKSHITHA    21AG1A0522-GUNJI VAMSHI    21AG1A0524-KAKKERA VENKAT SAI    21AG1A0525-KALAGOTLA SUHAS    21AG1A0520-GANAGANI SAI RITHVIK GOUD    21AG1A0521-GUGULOTH LOHITHA</vt:lpstr>
      <vt:lpstr>Table of Contents</vt:lpstr>
      <vt:lpstr>Introduction:</vt:lpstr>
      <vt:lpstr>“This is a quote. Words full of wisdom that someone important said and can make the</vt:lpstr>
      <vt:lpstr>PowerPoint Presentation</vt:lpstr>
      <vt:lpstr>REGRESSION ANALYSIS</vt:lpstr>
      <vt:lpstr>Logistic</vt:lpstr>
      <vt:lpstr>Here's how logistic regression might be applied in the context of breast cancer:</vt:lpstr>
      <vt:lpstr>IMPORTING LIBRARIES</vt:lpstr>
      <vt:lpstr>LOADING THE DATA</vt:lpstr>
      <vt:lpstr>Take a view of Data</vt:lpstr>
      <vt:lpstr>Data Set</vt:lpstr>
      <vt:lpstr>Data             Visualization</vt:lpstr>
      <vt:lpstr>Attributes Information</vt:lpstr>
      <vt:lpstr>Deleting the Attribute</vt:lpstr>
      <vt:lpstr>ANALYSIS</vt:lpstr>
      <vt:lpstr>Correlation Analysis</vt:lpstr>
      <vt:lpstr>PREDICTION</vt:lpstr>
      <vt:lpstr>Goals and Objectives:</vt:lpstr>
      <vt:lpstr>Conclusion</vt:lpstr>
      <vt:lpstr>Thanks</vt:lpstr>
      <vt:lpstr>Any Doubts…!?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21AG1A0502-ADUNURI SURENDER</cp:lastModifiedBy>
  <cp:revision>1</cp:revision>
  <dcterms:created xsi:type="dcterms:W3CDTF">2024-01-30T17:55:46Z</dcterms:created>
  <dcterms:modified xsi:type="dcterms:W3CDTF">2024-02-02T03:16:30Z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2024-01-30T00:00:00Z</vt:filetime>
  </property>
  <property fmtid="{D5CDD505-2E9C-101B-9397-08002B2CF9AE}" pid="3" name="LastSaved">
    <vt:filetime>2024-01-30T00:00:00Z</vt:filetime>
  </property>
  <property fmtid="{D5CDD505-2E9C-101B-9397-08002B2CF9AE}" pid="4" name="Producer">
    <vt:lpwstr>GPL Ghostscript 10.02.0</vt:lpwstr>
  </property>
</Properties>
</file>